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856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3CE0C5-E661-4E5E-9615-3ACEBF3ABE1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2C8FFF4-0659-416E-AE60-6A091A34D4BB}">
      <dgm:prSet/>
      <dgm:spPr/>
      <dgm:t>
        <a:bodyPr/>
        <a:lstStyle/>
        <a:p>
          <a:r>
            <a:rPr lang="en-US"/>
            <a:t>Bez odborů jste na pracovišti sami.</a:t>
          </a:r>
        </a:p>
      </dgm:t>
    </dgm:pt>
    <dgm:pt modelId="{30EBB168-73C5-4C91-B196-C82426D2D789}" type="parTrans" cxnId="{C05B6CD8-AA99-4EDE-A326-2B5001D62E2D}">
      <dgm:prSet/>
      <dgm:spPr/>
      <dgm:t>
        <a:bodyPr/>
        <a:lstStyle/>
        <a:p>
          <a:endParaRPr lang="en-US"/>
        </a:p>
      </dgm:t>
    </dgm:pt>
    <dgm:pt modelId="{DBBDD5D7-2C25-4E9B-A851-1B154742845D}" type="sibTrans" cxnId="{C05B6CD8-AA99-4EDE-A326-2B5001D62E2D}">
      <dgm:prSet/>
      <dgm:spPr/>
      <dgm:t>
        <a:bodyPr/>
        <a:lstStyle/>
        <a:p>
          <a:endParaRPr lang="en-US"/>
        </a:p>
      </dgm:t>
    </dgm:pt>
    <dgm:pt modelId="{C944FA8B-706E-4127-9A8B-B3C3B1DDDC3F}">
      <dgm:prSet/>
      <dgm:spPr/>
      <dgm:t>
        <a:bodyPr/>
        <a:lstStyle/>
        <a:p>
          <a:r>
            <a:rPr lang="en-US"/>
            <a:t>S odbory za vámi stojí silná organizace.</a:t>
          </a:r>
        </a:p>
      </dgm:t>
    </dgm:pt>
    <dgm:pt modelId="{3E68C08C-05D5-4790-A008-F4966EA0EC15}" type="parTrans" cxnId="{B0BE167C-B581-492D-8DA3-F498427EAB66}">
      <dgm:prSet/>
      <dgm:spPr/>
      <dgm:t>
        <a:bodyPr/>
        <a:lstStyle/>
        <a:p>
          <a:endParaRPr lang="en-US"/>
        </a:p>
      </dgm:t>
    </dgm:pt>
    <dgm:pt modelId="{40871D63-7C5B-4EB7-B6D7-8249C1D9586B}" type="sibTrans" cxnId="{B0BE167C-B581-492D-8DA3-F498427EAB66}">
      <dgm:prSet/>
      <dgm:spPr/>
      <dgm:t>
        <a:bodyPr/>
        <a:lstStyle/>
        <a:p>
          <a:endParaRPr lang="en-US"/>
        </a:p>
      </dgm:t>
    </dgm:pt>
    <dgm:pt modelId="{6F1BAAE3-4528-4563-B3D8-6C3FCADCD037}">
      <dgm:prSet/>
      <dgm:spPr/>
      <dgm:t>
        <a:bodyPr/>
        <a:lstStyle/>
        <a:p>
          <a:r>
            <a:rPr lang="en-US"/>
            <a:t>Vaše práva nebudou přehlížena.</a:t>
          </a:r>
        </a:p>
      </dgm:t>
    </dgm:pt>
    <dgm:pt modelId="{DA58DCEE-0018-44BE-98EF-3373589F9D20}" type="parTrans" cxnId="{2DAE9632-EE2E-4C47-8287-D2423502BC4D}">
      <dgm:prSet/>
      <dgm:spPr/>
      <dgm:t>
        <a:bodyPr/>
        <a:lstStyle/>
        <a:p>
          <a:endParaRPr lang="en-US"/>
        </a:p>
      </dgm:t>
    </dgm:pt>
    <dgm:pt modelId="{FC1F4DA0-485A-410D-9797-ADBBA933398C}" type="sibTrans" cxnId="{2DAE9632-EE2E-4C47-8287-D2423502BC4D}">
      <dgm:prSet/>
      <dgm:spPr/>
      <dgm:t>
        <a:bodyPr/>
        <a:lstStyle/>
        <a:p>
          <a:endParaRPr lang="en-US"/>
        </a:p>
      </dgm:t>
    </dgm:pt>
    <dgm:pt modelId="{A64932D8-852A-42A2-A6C6-94C661A233B9}">
      <dgm:prSet/>
      <dgm:spPr/>
      <dgm:t>
        <a:bodyPr/>
        <a:lstStyle/>
        <a:p>
          <a:r>
            <a:rPr lang="en-US"/>
            <a:t>Lepší podmínky nevznikají samy – je třeba je vybojovat.</a:t>
          </a:r>
        </a:p>
      </dgm:t>
    </dgm:pt>
    <dgm:pt modelId="{6E8AD11E-A47F-4B03-87E1-305DCC44F156}" type="parTrans" cxnId="{76EFEC0E-8E3C-4E7A-A180-52EE5D278BB7}">
      <dgm:prSet/>
      <dgm:spPr/>
      <dgm:t>
        <a:bodyPr/>
        <a:lstStyle/>
        <a:p>
          <a:endParaRPr lang="en-US"/>
        </a:p>
      </dgm:t>
    </dgm:pt>
    <dgm:pt modelId="{99C6F642-C021-4CBB-803B-08676D46985A}" type="sibTrans" cxnId="{76EFEC0E-8E3C-4E7A-A180-52EE5D278BB7}">
      <dgm:prSet/>
      <dgm:spPr/>
      <dgm:t>
        <a:bodyPr/>
        <a:lstStyle/>
        <a:p>
          <a:endParaRPr lang="en-US"/>
        </a:p>
      </dgm:t>
    </dgm:pt>
    <dgm:pt modelId="{1ABB3AC1-241D-4E4C-B8F0-783825F2AB66}" type="pres">
      <dgm:prSet presAssocID="{683CE0C5-E661-4E5E-9615-3ACEBF3ABE1B}" presName="linear" presStyleCnt="0">
        <dgm:presLayoutVars>
          <dgm:animLvl val="lvl"/>
          <dgm:resizeHandles val="exact"/>
        </dgm:presLayoutVars>
      </dgm:prSet>
      <dgm:spPr/>
    </dgm:pt>
    <dgm:pt modelId="{D9A3A02B-431E-4777-87A6-AC02D0BE3DEE}" type="pres">
      <dgm:prSet presAssocID="{52C8FFF4-0659-416E-AE60-6A091A34D4B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258AD87-BA85-452A-8331-D999EB4FF8BF}" type="pres">
      <dgm:prSet presAssocID="{DBBDD5D7-2C25-4E9B-A851-1B154742845D}" presName="spacer" presStyleCnt="0"/>
      <dgm:spPr/>
    </dgm:pt>
    <dgm:pt modelId="{2A118A19-1473-4D28-BD85-78F877585711}" type="pres">
      <dgm:prSet presAssocID="{C944FA8B-706E-4127-9A8B-B3C3B1DDDC3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3A4332F-16DD-493D-B65A-52F7083CDB20}" type="pres">
      <dgm:prSet presAssocID="{40871D63-7C5B-4EB7-B6D7-8249C1D9586B}" presName="spacer" presStyleCnt="0"/>
      <dgm:spPr/>
    </dgm:pt>
    <dgm:pt modelId="{1880CDD9-6185-41E3-9587-E6189195B641}" type="pres">
      <dgm:prSet presAssocID="{6F1BAAE3-4528-4563-B3D8-6C3FCADCD03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DE52C5E-2D23-4FF5-B834-FD2B15EEF715}" type="pres">
      <dgm:prSet presAssocID="{FC1F4DA0-485A-410D-9797-ADBBA933398C}" presName="spacer" presStyleCnt="0"/>
      <dgm:spPr/>
    </dgm:pt>
    <dgm:pt modelId="{537F3B79-D790-41D5-A730-55A58D7898DB}" type="pres">
      <dgm:prSet presAssocID="{A64932D8-852A-42A2-A6C6-94C661A233B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6EFEC0E-8E3C-4E7A-A180-52EE5D278BB7}" srcId="{683CE0C5-E661-4E5E-9615-3ACEBF3ABE1B}" destId="{A64932D8-852A-42A2-A6C6-94C661A233B9}" srcOrd="3" destOrd="0" parTransId="{6E8AD11E-A47F-4B03-87E1-305DCC44F156}" sibTransId="{99C6F642-C021-4CBB-803B-08676D46985A}"/>
    <dgm:cxn modelId="{44799029-6C7B-4AD8-A24A-55FBA82F98FD}" type="presOf" srcId="{C944FA8B-706E-4127-9A8B-B3C3B1DDDC3F}" destId="{2A118A19-1473-4D28-BD85-78F877585711}" srcOrd="0" destOrd="0" presId="urn:microsoft.com/office/officeart/2005/8/layout/vList2"/>
    <dgm:cxn modelId="{CE826A2C-6275-4B53-84BE-CCC86169CB4C}" type="presOf" srcId="{A64932D8-852A-42A2-A6C6-94C661A233B9}" destId="{537F3B79-D790-41D5-A730-55A58D7898DB}" srcOrd="0" destOrd="0" presId="urn:microsoft.com/office/officeart/2005/8/layout/vList2"/>
    <dgm:cxn modelId="{2DAE9632-EE2E-4C47-8287-D2423502BC4D}" srcId="{683CE0C5-E661-4E5E-9615-3ACEBF3ABE1B}" destId="{6F1BAAE3-4528-4563-B3D8-6C3FCADCD037}" srcOrd="2" destOrd="0" parTransId="{DA58DCEE-0018-44BE-98EF-3373589F9D20}" sibTransId="{FC1F4DA0-485A-410D-9797-ADBBA933398C}"/>
    <dgm:cxn modelId="{6DF3E936-637B-4129-B074-49EBAA2A0FD6}" type="presOf" srcId="{52C8FFF4-0659-416E-AE60-6A091A34D4BB}" destId="{D9A3A02B-431E-4777-87A6-AC02D0BE3DEE}" srcOrd="0" destOrd="0" presId="urn:microsoft.com/office/officeart/2005/8/layout/vList2"/>
    <dgm:cxn modelId="{25855F3E-CE3F-4431-BE4C-399D2F4DA0E9}" type="presOf" srcId="{6F1BAAE3-4528-4563-B3D8-6C3FCADCD037}" destId="{1880CDD9-6185-41E3-9587-E6189195B641}" srcOrd="0" destOrd="0" presId="urn:microsoft.com/office/officeart/2005/8/layout/vList2"/>
    <dgm:cxn modelId="{B0BE167C-B581-492D-8DA3-F498427EAB66}" srcId="{683CE0C5-E661-4E5E-9615-3ACEBF3ABE1B}" destId="{C944FA8B-706E-4127-9A8B-B3C3B1DDDC3F}" srcOrd="1" destOrd="0" parTransId="{3E68C08C-05D5-4790-A008-F4966EA0EC15}" sibTransId="{40871D63-7C5B-4EB7-B6D7-8249C1D9586B}"/>
    <dgm:cxn modelId="{C05B6CD8-AA99-4EDE-A326-2B5001D62E2D}" srcId="{683CE0C5-E661-4E5E-9615-3ACEBF3ABE1B}" destId="{52C8FFF4-0659-416E-AE60-6A091A34D4BB}" srcOrd="0" destOrd="0" parTransId="{30EBB168-73C5-4C91-B196-C82426D2D789}" sibTransId="{DBBDD5D7-2C25-4E9B-A851-1B154742845D}"/>
    <dgm:cxn modelId="{3C1366E9-0EDC-420A-9DD0-47E611A1BA68}" type="presOf" srcId="{683CE0C5-E661-4E5E-9615-3ACEBF3ABE1B}" destId="{1ABB3AC1-241D-4E4C-B8F0-783825F2AB66}" srcOrd="0" destOrd="0" presId="urn:microsoft.com/office/officeart/2005/8/layout/vList2"/>
    <dgm:cxn modelId="{05039437-E045-4187-A7E4-2BD4FA1751CA}" type="presParOf" srcId="{1ABB3AC1-241D-4E4C-B8F0-783825F2AB66}" destId="{D9A3A02B-431E-4777-87A6-AC02D0BE3DEE}" srcOrd="0" destOrd="0" presId="urn:microsoft.com/office/officeart/2005/8/layout/vList2"/>
    <dgm:cxn modelId="{487A99AD-41D7-435A-9CA1-C585765E90A0}" type="presParOf" srcId="{1ABB3AC1-241D-4E4C-B8F0-783825F2AB66}" destId="{F258AD87-BA85-452A-8331-D999EB4FF8BF}" srcOrd="1" destOrd="0" presId="urn:microsoft.com/office/officeart/2005/8/layout/vList2"/>
    <dgm:cxn modelId="{860D5A25-B944-49C7-A7DE-20E7522E0863}" type="presParOf" srcId="{1ABB3AC1-241D-4E4C-B8F0-783825F2AB66}" destId="{2A118A19-1473-4D28-BD85-78F877585711}" srcOrd="2" destOrd="0" presId="urn:microsoft.com/office/officeart/2005/8/layout/vList2"/>
    <dgm:cxn modelId="{7879BA3B-ADC6-4C89-924D-23FE2B0827D2}" type="presParOf" srcId="{1ABB3AC1-241D-4E4C-B8F0-783825F2AB66}" destId="{A3A4332F-16DD-493D-B65A-52F7083CDB20}" srcOrd="3" destOrd="0" presId="urn:microsoft.com/office/officeart/2005/8/layout/vList2"/>
    <dgm:cxn modelId="{DC8D3687-AB65-460B-8CD0-0DEF4B549E7B}" type="presParOf" srcId="{1ABB3AC1-241D-4E4C-B8F0-783825F2AB66}" destId="{1880CDD9-6185-41E3-9587-E6189195B641}" srcOrd="4" destOrd="0" presId="urn:microsoft.com/office/officeart/2005/8/layout/vList2"/>
    <dgm:cxn modelId="{537B89F2-7889-40A8-88BF-13A7ED7F7168}" type="presParOf" srcId="{1ABB3AC1-241D-4E4C-B8F0-783825F2AB66}" destId="{4DE52C5E-2D23-4FF5-B834-FD2B15EEF715}" srcOrd="5" destOrd="0" presId="urn:microsoft.com/office/officeart/2005/8/layout/vList2"/>
    <dgm:cxn modelId="{D373B429-E3BA-417E-AC8B-2FD375922445}" type="presParOf" srcId="{1ABB3AC1-241D-4E4C-B8F0-783825F2AB66}" destId="{537F3B79-D790-41D5-A730-55A58D7898D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3D0F3E-6B72-455D-98D1-C169FAE52AE4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D23B6FB-7106-46E9-9831-D08DD36100FC}">
      <dgm:prSet/>
      <dgm:spPr/>
      <dgm:t>
        <a:bodyPr/>
        <a:lstStyle/>
        <a:p>
          <a:r>
            <a:rPr lang="en-US"/>
            <a:t>Ochrana pracovních práv</a:t>
          </a:r>
        </a:p>
      </dgm:t>
    </dgm:pt>
    <dgm:pt modelId="{8CD5BE66-30E0-4F1E-8B89-88585BD0411C}" type="parTrans" cxnId="{6757FB34-8CA4-40D4-A028-1A269E1DF697}">
      <dgm:prSet/>
      <dgm:spPr/>
      <dgm:t>
        <a:bodyPr/>
        <a:lstStyle/>
        <a:p>
          <a:endParaRPr lang="en-US"/>
        </a:p>
      </dgm:t>
    </dgm:pt>
    <dgm:pt modelId="{3739917E-2BB6-46BE-A45A-ACF9F9003608}" type="sibTrans" cxnId="{6757FB34-8CA4-40D4-A028-1A269E1DF697}">
      <dgm:prSet/>
      <dgm:spPr/>
      <dgm:t>
        <a:bodyPr/>
        <a:lstStyle/>
        <a:p>
          <a:endParaRPr lang="en-US"/>
        </a:p>
      </dgm:t>
    </dgm:pt>
    <dgm:pt modelId="{A2BFD70C-C3D6-471B-A095-64B5F3E5E8D2}">
      <dgm:prSet/>
      <dgm:spPr/>
      <dgm:t>
        <a:bodyPr/>
        <a:lstStyle/>
        <a:p>
          <a:r>
            <a:rPr lang="en-US"/>
            <a:t>Právní poradenství</a:t>
          </a:r>
        </a:p>
      </dgm:t>
    </dgm:pt>
    <dgm:pt modelId="{5E5159D8-7CC2-43C6-B006-B4814136211B}" type="parTrans" cxnId="{7C7C0823-4EC8-4E26-BEAD-B7ADEF985225}">
      <dgm:prSet/>
      <dgm:spPr/>
      <dgm:t>
        <a:bodyPr/>
        <a:lstStyle/>
        <a:p>
          <a:endParaRPr lang="en-US"/>
        </a:p>
      </dgm:t>
    </dgm:pt>
    <dgm:pt modelId="{AA340C71-6B70-47CB-8F21-E3BE0B07FE01}" type="sibTrans" cxnId="{7C7C0823-4EC8-4E26-BEAD-B7ADEF985225}">
      <dgm:prSet/>
      <dgm:spPr/>
      <dgm:t>
        <a:bodyPr/>
        <a:lstStyle/>
        <a:p>
          <a:endParaRPr lang="en-US"/>
        </a:p>
      </dgm:t>
    </dgm:pt>
    <dgm:pt modelId="{3B8388E7-A933-4D40-BE53-06423ED30FA7}">
      <dgm:prSet/>
      <dgm:spPr/>
      <dgm:t>
        <a:bodyPr/>
        <a:lstStyle/>
        <a:p>
          <a:r>
            <a:rPr lang="en-US"/>
            <a:t>Zastupování ve sporu</a:t>
          </a:r>
        </a:p>
      </dgm:t>
    </dgm:pt>
    <dgm:pt modelId="{C19C4AEF-6A69-4893-8315-6BE830F8A190}" type="parTrans" cxnId="{4797E8B1-2725-4BB2-8AB6-B92F7B8CDC47}">
      <dgm:prSet/>
      <dgm:spPr/>
      <dgm:t>
        <a:bodyPr/>
        <a:lstStyle/>
        <a:p>
          <a:endParaRPr lang="en-US"/>
        </a:p>
      </dgm:t>
    </dgm:pt>
    <dgm:pt modelId="{CC097A4C-FC20-4482-8E6D-BA57F07D1BFD}" type="sibTrans" cxnId="{4797E8B1-2725-4BB2-8AB6-B92F7B8CDC47}">
      <dgm:prSet/>
      <dgm:spPr/>
      <dgm:t>
        <a:bodyPr/>
        <a:lstStyle/>
        <a:p>
          <a:endParaRPr lang="en-US"/>
        </a:p>
      </dgm:t>
    </dgm:pt>
    <dgm:pt modelId="{C383049A-6179-4420-ABA7-80DB892247AA}">
      <dgm:prSet/>
      <dgm:spPr/>
      <dgm:t>
        <a:bodyPr/>
        <a:lstStyle/>
        <a:p>
          <a:r>
            <a:rPr lang="en-US"/>
            <a:t>Vzdělávání a kurzy</a:t>
          </a:r>
        </a:p>
      </dgm:t>
    </dgm:pt>
    <dgm:pt modelId="{F12059F0-9CAE-4BA0-93E6-A9B2BDA6EB14}" type="parTrans" cxnId="{618C214B-9571-42FE-8EFC-A8426A597B03}">
      <dgm:prSet/>
      <dgm:spPr/>
      <dgm:t>
        <a:bodyPr/>
        <a:lstStyle/>
        <a:p>
          <a:endParaRPr lang="en-US"/>
        </a:p>
      </dgm:t>
    </dgm:pt>
    <dgm:pt modelId="{632C5821-D3B7-4FC8-86A5-809097C6FD66}" type="sibTrans" cxnId="{618C214B-9571-42FE-8EFC-A8426A597B03}">
      <dgm:prSet/>
      <dgm:spPr/>
      <dgm:t>
        <a:bodyPr/>
        <a:lstStyle/>
        <a:p>
          <a:endParaRPr lang="en-US"/>
        </a:p>
      </dgm:t>
    </dgm:pt>
    <dgm:pt modelId="{169A4CD2-798A-42CB-BD9D-2EA72D759219}">
      <dgm:prSet/>
      <dgm:spPr/>
      <dgm:t>
        <a:bodyPr/>
        <a:lstStyle/>
        <a:p>
          <a:r>
            <a:rPr lang="en-US"/>
            <a:t>Integrační a kulturní podpora</a:t>
          </a:r>
        </a:p>
      </dgm:t>
    </dgm:pt>
    <dgm:pt modelId="{4D33579E-B36D-410B-AD43-12C7AB48682D}" type="parTrans" cxnId="{BA473CBD-3F1B-4533-B2D0-A090A9572DB1}">
      <dgm:prSet/>
      <dgm:spPr/>
      <dgm:t>
        <a:bodyPr/>
        <a:lstStyle/>
        <a:p>
          <a:endParaRPr lang="en-US"/>
        </a:p>
      </dgm:t>
    </dgm:pt>
    <dgm:pt modelId="{D5B27D9D-2972-4EEB-B9E5-AFFDC9AD70C3}" type="sibTrans" cxnId="{BA473CBD-3F1B-4533-B2D0-A090A9572DB1}">
      <dgm:prSet/>
      <dgm:spPr/>
      <dgm:t>
        <a:bodyPr/>
        <a:lstStyle/>
        <a:p>
          <a:endParaRPr lang="en-US"/>
        </a:p>
      </dgm:t>
    </dgm:pt>
    <dgm:pt modelId="{F75BCE25-52BB-4856-AA2F-55F489E6DFFE}">
      <dgm:prSet/>
      <dgm:spPr/>
      <dgm:t>
        <a:bodyPr/>
        <a:lstStyle/>
        <a:p>
          <a:r>
            <a:rPr lang="en-US"/>
            <a:t>Boj proti diskriminaci</a:t>
          </a:r>
        </a:p>
      </dgm:t>
    </dgm:pt>
    <dgm:pt modelId="{8802CB2D-174E-4493-B211-BECD993CD7D6}" type="parTrans" cxnId="{BA4FA297-B0B9-4350-8A8D-23A13891B147}">
      <dgm:prSet/>
      <dgm:spPr/>
      <dgm:t>
        <a:bodyPr/>
        <a:lstStyle/>
        <a:p>
          <a:endParaRPr lang="en-US"/>
        </a:p>
      </dgm:t>
    </dgm:pt>
    <dgm:pt modelId="{2F93F560-CF12-4CB2-9DB1-EF5F7C6DB722}" type="sibTrans" cxnId="{BA4FA297-B0B9-4350-8A8D-23A13891B147}">
      <dgm:prSet/>
      <dgm:spPr/>
      <dgm:t>
        <a:bodyPr/>
        <a:lstStyle/>
        <a:p>
          <a:endParaRPr lang="en-US"/>
        </a:p>
      </dgm:t>
    </dgm:pt>
    <dgm:pt modelId="{8672C47E-291D-4537-BD24-6E1BFFD9C61C}" type="pres">
      <dgm:prSet presAssocID="{A23D0F3E-6B72-455D-98D1-C169FAE52AE4}" presName="diagram" presStyleCnt="0">
        <dgm:presLayoutVars>
          <dgm:dir/>
          <dgm:resizeHandles val="exact"/>
        </dgm:presLayoutVars>
      </dgm:prSet>
      <dgm:spPr/>
    </dgm:pt>
    <dgm:pt modelId="{B5BA0BD9-A48F-4120-B731-C7F60C6EC1C6}" type="pres">
      <dgm:prSet presAssocID="{3D23B6FB-7106-46E9-9831-D08DD36100FC}" presName="node" presStyleLbl="node1" presStyleIdx="0" presStyleCnt="6">
        <dgm:presLayoutVars>
          <dgm:bulletEnabled val="1"/>
        </dgm:presLayoutVars>
      </dgm:prSet>
      <dgm:spPr/>
    </dgm:pt>
    <dgm:pt modelId="{D1E19DD9-0FDA-4AE7-ACEF-407221A7A22B}" type="pres">
      <dgm:prSet presAssocID="{3739917E-2BB6-46BE-A45A-ACF9F9003608}" presName="sibTrans" presStyleCnt="0"/>
      <dgm:spPr/>
    </dgm:pt>
    <dgm:pt modelId="{0B732B18-A991-450C-A95A-C57EB8817AF2}" type="pres">
      <dgm:prSet presAssocID="{A2BFD70C-C3D6-471B-A095-64B5F3E5E8D2}" presName="node" presStyleLbl="node1" presStyleIdx="1" presStyleCnt="6">
        <dgm:presLayoutVars>
          <dgm:bulletEnabled val="1"/>
        </dgm:presLayoutVars>
      </dgm:prSet>
      <dgm:spPr/>
    </dgm:pt>
    <dgm:pt modelId="{2E27FA71-107D-4905-9CEA-6F8F60702FE4}" type="pres">
      <dgm:prSet presAssocID="{AA340C71-6B70-47CB-8F21-E3BE0B07FE01}" presName="sibTrans" presStyleCnt="0"/>
      <dgm:spPr/>
    </dgm:pt>
    <dgm:pt modelId="{E44B93C4-EEAC-41E3-BFCA-79715205A652}" type="pres">
      <dgm:prSet presAssocID="{3B8388E7-A933-4D40-BE53-06423ED30FA7}" presName="node" presStyleLbl="node1" presStyleIdx="2" presStyleCnt="6">
        <dgm:presLayoutVars>
          <dgm:bulletEnabled val="1"/>
        </dgm:presLayoutVars>
      </dgm:prSet>
      <dgm:spPr/>
    </dgm:pt>
    <dgm:pt modelId="{D436C563-DC3A-4BCD-9087-1DCD0B3D024C}" type="pres">
      <dgm:prSet presAssocID="{CC097A4C-FC20-4482-8E6D-BA57F07D1BFD}" presName="sibTrans" presStyleCnt="0"/>
      <dgm:spPr/>
    </dgm:pt>
    <dgm:pt modelId="{C44CEE86-A166-4BCD-9471-C58E0F9A03B8}" type="pres">
      <dgm:prSet presAssocID="{C383049A-6179-4420-ABA7-80DB892247AA}" presName="node" presStyleLbl="node1" presStyleIdx="3" presStyleCnt="6">
        <dgm:presLayoutVars>
          <dgm:bulletEnabled val="1"/>
        </dgm:presLayoutVars>
      </dgm:prSet>
      <dgm:spPr/>
    </dgm:pt>
    <dgm:pt modelId="{92088FC4-D3D3-4528-8B37-657800BECDE8}" type="pres">
      <dgm:prSet presAssocID="{632C5821-D3B7-4FC8-86A5-809097C6FD66}" presName="sibTrans" presStyleCnt="0"/>
      <dgm:spPr/>
    </dgm:pt>
    <dgm:pt modelId="{20AE635B-BD5B-41E3-B1E5-D37FC7CEBFF9}" type="pres">
      <dgm:prSet presAssocID="{169A4CD2-798A-42CB-BD9D-2EA72D759219}" presName="node" presStyleLbl="node1" presStyleIdx="4" presStyleCnt="6">
        <dgm:presLayoutVars>
          <dgm:bulletEnabled val="1"/>
        </dgm:presLayoutVars>
      </dgm:prSet>
      <dgm:spPr/>
    </dgm:pt>
    <dgm:pt modelId="{AE0DAD57-AA93-4F71-8533-D57583CB4E58}" type="pres">
      <dgm:prSet presAssocID="{D5B27D9D-2972-4EEB-B9E5-AFFDC9AD70C3}" presName="sibTrans" presStyleCnt="0"/>
      <dgm:spPr/>
    </dgm:pt>
    <dgm:pt modelId="{5E2D7B2C-A24C-4C77-8074-ED39B9B4FDAE}" type="pres">
      <dgm:prSet presAssocID="{F75BCE25-52BB-4856-AA2F-55F489E6DFFE}" presName="node" presStyleLbl="node1" presStyleIdx="5" presStyleCnt="6">
        <dgm:presLayoutVars>
          <dgm:bulletEnabled val="1"/>
        </dgm:presLayoutVars>
      </dgm:prSet>
      <dgm:spPr/>
    </dgm:pt>
  </dgm:ptLst>
  <dgm:cxnLst>
    <dgm:cxn modelId="{4E572402-BF2E-4BFC-82D1-38E52B09AF98}" type="presOf" srcId="{C383049A-6179-4420-ABA7-80DB892247AA}" destId="{C44CEE86-A166-4BCD-9471-C58E0F9A03B8}" srcOrd="0" destOrd="0" presId="urn:microsoft.com/office/officeart/2005/8/layout/default"/>
    <dgm:cxn modelId="{C19E5E0E-39C6-4399-8BC9-2AAC64F772F8}" type="presOf" srcId="{A23D0F3E-6B72-455D-98D1-C169FAE52AE4}" destId="{8672C47E-291D-4537-BD24-6E1BFFD9C61C}" srcOrd="0" destOrd="0" presId="urn:microsoft.com/office/officeart/2005/8/layout/default"/>
    <dgm:cxn modelId="{7C7C0823-4EC8-4E26-BEAD-B7ADEF985225}" srcId="{A23D0F3E-6B72-455D-98D1-C169FAE52AE4}" destId="{A2BFD70C-C3D6-471B-A095-64B5F3E5E8D2}" srcOrd="1" destOrd="0" parTransId="{5E5159D8-7CC2-43C6-B006-B4814136211B}" sibTransId="{AA340C71-6B70-47CB-8F21-E3BE0B07FE01}"/>
    <dgm:cxn modelId="{6757FB34-8CA4-40D4-A028-1A269E1DF697}" srcId="{A23D0F3E-6B72-455D-98D1-C169FAE52AE4}" destId="{3D23B6FB-7106-46E9-9831-D08DD36100FC}" srcOrd="0" destOrd="0" parTransId="{8CD5BE66-30E0-4F1E-8B89-88585BD0411C}" sibTransId="{3739917E-2BB6-46BE-A45A-ACF9F9003608}"/>
    <dgm:cxn modelId="{30A45237-4402-4638-ADAD-F09A535F6367}" type="presOf" srcId="{F75BCE25-52BB-4856-AA2F-55F489E6DFFE}" destId="{5E2D7B2C-A24C-4C77-8074-ED39B9B4FDAE}" srcOrd="0" destOrd="0" presId="urn:microsoft.com/office/officeart/2005/8/layout/default"/>
    <dgm:cxn modelId="{618C214B-9571-42FE-8EFC-A8426A597B03}" srcId="{A23D0F3E-6B72-455D-98D1-C169FAE52AE4}" destId="{C383049A-6179-4420-ABA7-80DB892247AA}" srcOrd="3" destOrd="0" parTransId="{F12059F0-9CAE-4BA0-93E6-A9B2BDA6EB14}" sibTransId="{632C5821-D3B7-4FC8-86A5-809097C6FD66}"/>
    <dgm:cxn modelId="{BA4FA297-B0B9-4350-8A8D-23A13891B147}" srcId="{A23D0F3E-6B72-455D-98D1-C169FAE52AE4}" destId="{F75BCE25-52BB-4856-AA2F-55F489E6DFFE}" srcOrd="5" destOrd="0" parTransId="{8802CB2D-174E-4493-B211-BECD993CD7D6}" sibTransId="{2F93F560-CF12-4CB2-9DB1-EF5F7C6DB722}"/>
    <dgm:cxn modelId="{815187A9-91BB-4885-924B-3FD88FADC2DE}" type="presOf" srcId="{A2BFD70C-C3D6-471B-A095-64B5F3E5E8D2}" destId="{0B732B18-A991-450C-A95A-C57EB8817AF2}" srcOrd="0" destOrd="0" presId="urn:microsoft.com/office/officeart/2005/8/layout/default"/>
    <dgm:cxn modelId="{4797E8B1-2725-4BB2-8AB6-B92F7B8CDC47}" srcId="{A23D0F3E-6B72-455D-98D1-C169FAE52AE4}" destId="{3B8388E7-A933-4D40-BE53-06423ED30FA7}" srcOrd="2" destOrd="0" parTransId="{C19C4AEF-6A69-4893-8315-6BE830F8A190}" sibTransId="{CC097A4C-FC20-4482-8E6D-BA57F07D1BFD}"/>
    <dgm:cxn modelId="{BA473CBD-3F1B-4533-B2D0-A090A9572DB1}" srcId="{A23D0F3E-6B72-455D-98D1-C169FAE52AE4}" destId="{169A4CD2-798A-42CB-BD9D-2EA72D759219}" srcOrd="4" destOrd="0" parTransId="{4D33579E-B36D-410B-AD43-12C7AB48682D}" sibTransId="{D5B27D9D-2972-4EEB-B9E5-AFFDC9AD70C3}"/>
    <dgm:cxn modelId="{72690EDF-797A-4693-9530-BBB20ABEA5CF}" type="presOf" srcId="{3B8388E7-A933-4D40-BE53-06423ED30FA7}" destId="{E44B93C4-EEAC-41E3-BFCA-79715205A652}" srcOrd="0" destOrd="0" presId="urn:microsoft.com/office/officeart/2005/8/layout/default"/>
    <dgm:cxn modelId="{465051E4-9761-4D96-91A2-0D031FC357E4}" type="presOf" srcId="{169A4CD2-798A-42CB-BD9D-2EA72D759219}" destId="{20AE635B-BD5B-41E3-B1E5-D37FC7CEBFF9}" srcOrd="0" destOrd="0" presId="urn:microsoft.com/office/officeart/2005/8/layout/default"/>
    <dgm:cxn modelId="{1F26A1F7-9807-4D58-829D-208BEA8F8801}" type="presOf" srcId="{3D23B6FB-7106-46E9-9831-D08DD36100FC}" destId="{B5BA0BD9-A48F-4120-B731-C7F60C6EC1C6}" srcOrd="0" destOrd="0" presId="urn:microsoft.com/office/officeart/2005/8/layout/default"/>
    <dgm:cxn modelId="{FB16C9D4-46B3-4E97-8678-B1E8D7ABB505}" type="presParOf" srcId="{8672C47E-291D-4537-BD24-6E1BFFD9C61C}" destId="{B5BA0BD9-A48F-4120-B731-C7F60C6EC1C6}" srcOrd="0" destOrd="0" presId="urn:microsoft.com/office/officeart/2005/8/layout/default"/>
    <dgm:cxn modelId="{645E5B3F-18AF-4917-B7C7-C743D0C401A5}" type="presParOf" srcId="{8672C47E-291D-4537-BD24-6E1BFFD9C61C}" destId="{D1E19DD9-0FDA-4AE7-ACEF-407221A7A22B}" srcOrd="1" destOrd="0" presId="urn:microsoft.com/office/officeart/2005/8/layout/default"/>
    <dgm:cxn modelId="{E67A3639-0430-4EB6-9802-B0CA56970DE9}" type="presParOf" srcId="{8672C47E-291D-4537-BD24-6E1BFFD9C61C}" destId="{0B732B18-A991-450C-A95A-C57EB8817AF2}" srcOrd="2" destOrd="0" presId="urn:microsoft.com/office/officeart/2005/8/layout/default"/>
    <dgm:cxn modelId="{3A2655DB-5528-407F-9273-1B02DC126F42}" type="presParOf" srcId="{8672C47E-291D-4537-BD24-6E1BFFD9C61C}" destId="{2E27FA71-107D-4905-9CEA-6F8F60702FE4}" srcOrd="3" destOrd="0" presId="urn:microsoft.com/office/officeart/2005/8/layout/default"/>
    <dgm:cxn modelId="{1BDD7023-B624-4E58-893E-DCAEDFEAD469}" type="presParOf" srcId="{8672C47E-291D-4537-BD24-6E1BFFD9C61C}" destId="{E44B93C4-EEAC-41E3-BFCA-79715205A652}" srcOrd="4" destOrd="0" presId="urn:microsoft.com/office/officeart/2005/8/layout/default"/>
    <dgm:cxn modelId="{3AAF8372-F4A9-42E7-98DC-943F68C3C53B}" type="presParOf" srcId="{8672C47E-291D-4537-BD24-6E1BFFD9C61C}" destId="{D436C563-DC3A-4BCD-9087-1DCD0B3D024C}" srcOrd="5" destOrd="0" presId="urn:microsoft.com/office/officeart/2005/8/layout/default"/>
    <dgm:cxn modelId="{158E94EE-E730-4888-90C4-8295A789858D}" type="presParOf" srcId="{8672C47E-291D-4537-BD24-6E1BFFD9C61C}" destId="{C44CEE86-A166-4BCD-9471-C58E0F9A03B8}" srcOrd="6" destOrd="0" presId="urn:microsoft.com/office/officeart/2005/8/layout/default"/>
    <dgm:cxn modelId="{1EBC4D73-B307-40A8-B8FF-A4C2ECFB2DCA}" type="presParOf" srcId="{8672C47E-291D-4537-BD24-6E1BFFD9C61C}" destId="{92088FC4-D3D3-4528-8B37-657800BECDE8}" srcOrd="7" destOrd="0" presId="urn:microsoft.com/office/officeart/2005/8/layout/default"/>
    <dgm:cxn modelId="{BE63C651-1778-4E5D-9FD3-62E5787EC247}" type="presParOf" srcId="{8672C47E-291D-4537-BD24-6E1BFFD9C61C}" destId="{20AE635B-BD5B-41E3-B1E5-D37FC7CEBFF9}" srcOrd="8" destOrd="0" presId="urn:microsoft.com/office/officeart/2005/8/layout/default"/>
    <dgm:cxn modelId="{71DE2C78-7AD7-4915-BBF9-10F220CB5BE0}" type="presParOf" srcId="{8672C47E-291D-4537-BD24-6E1BFFD9C61C}" destId="{AE0DAD57-AA93-4F71-8533-D57583CB4E58}" srcOrd="9" destOrd="0" presId="urn:microsoft.com/office/officeart/2005/8/layout/default"/>
    <dgm:cxn modelId="{DADBFD90-1EF7-452A-B7F0-010FD8C7B8AF}" type="presParOf" srcId="{8672C47E-291D-4537-BD24-6E1BFFD9C61C}" destId="{5E2D7B2C-A24C-4C77-8074-ED39B9B4FDA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926253-3278-4802-A735-6337D908D9C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462E857-0F45-4D7D-B800-9614B8C2EDED}">
      <dgm:prSet/>
      <dgm:spPr/>
      <dgm:t>
        <a:bodyPr/>
        <a:lstStyle/>
        <a:p>
          <a:r>
            <a:rPr lang="en-US"/>
            <a:t>Pomáháme, když:</a:t>
          </a:r>
        </a:p>
      </dgm:t>
    </dgm:pt>
    <dgm:pt modelId="{4998C11B-A0CD-4A76-A238-EE808C942058}" type="parTrans" cxnId="{328F4F06-71A5-4AC5-A456-84F81090C994}">
      <dgm:prSet/>
      <dgm:spPr/>
      <dgm:t>
        <a:bodyPr/>
        <a:lstStyle/>
        <a:p>
          <a:endParaRPr lang="en-US"/>
        </a:p>
      </dgm:t>
    </dgm:pt>
    <dgm:pt modelId="{4E261BFB-5DCA-4D40-8057-DA9B3D496222}" type="sibTrans" cxnId="{328F4F06-71A5-4AC5-A456-84F81090C994}">
      <dgm:prSet/>
      <dgm:spPr/>
      <dgm:t>
        <a:bodyPr/>
        <a:lstStyle/>
        <a:p>
          <a:endParaRPr lang="en-US"/>
        </a:p>
      </dgm:t>
    </dgm:pt>
    <dgm:pt modelId="{D7CF15FB-CA02-4938-8A23-8A9C86E2F8D1}">
      <dgm:prSet/>
      <dgm:spPr/>
      <dgm:t>
        <a:bodyPr/>
        <a:lstStyle/>
        <a:p>
          <a:r>
            <a:rPr lang="en-US"/>
            <a:t>- Zaměstnavatel neplatí mzdu</a:t>
          </a:r>
        </a:p>
      </dgm:t>
    </dgm:pt>
    <dgm:pt modelId="{FE86765A-82CB-4001-BC17-150E977992CA}" type="parTrans" cxnId="{BEE179DD-2A0A-4CD0-B642-182397445ADE}">
      <dgm:prSet/>
      <dgm:spPr/>
      <dgm:t>
        <a:bodyPr/>
        <a:lstStyle/>
        <a:p>
          <a:endParaRPr lang="en-US"/>
        </a:p>
      </dgm:t>
    </dgm:pt>
    <dgm:pt modelId="{7BF4974A-E485-492E-98F6-8A2E52905E98}" type="sibTrans" cxnId="{BEE179DD-2A0A-4CD0-B642-182397445ADE}">
      <dgm:prSet/>
      <dgm:spPr/>
      <dgm:t>
        <a:bodyPr/>
        <a:lstStyle/>
        <a:p>
          <a:endParaRPr lang="en-US"/>
        </a:p>
      </dgm:t>
    </dgm:pt>
    <dgm:pt modelId="{188B2907-E8F8-4344-A339-B3885FBDB56F}">
      <dgm:prSet/>
      <dgm:spPr/>
      <dgm:t>
        <a:bodyPr/>
        <a:lstStyle/>
        <a:p>
          <a:r>
            <a:rPr lang="en-US"/>
            <a:t>- Porušuje zákoník práce</a:t>
          </a:r>
        </a:p>
      </dgm:t>
    </dgm:pt>
    <dgm:pt modelId="{86EED40F-C1A5-490E-9180-73FB3202770A}" type="parTrans" cxnId="{908067B6-FEB7-4AD9-B1AB-C62B9D7E3F91}">
      <dgm:prSet/>
      <dgm:spPr/>
      <dgm:t>
        <a:bodyPr/>
        <a:lstStyle/>
        <a:p>
          <a:endParaRPr lang="en-US"/>
        </a:p>
      </dgm:t>
    </dgm:pt>
    <dgm:pt modelId="{C376E9DB-1DC2-49CD-AB7F-4531E3089A5A}" type="sibTrans" cxnId="{908067B6-FEB7-4AD9-B1AB-C62B9D7E3F91}">
      <dgm:prSet/>
      <dgm:spPr/>
      <dgm:t>
        <a:bodyPr/>
        <a:lstStyle/>
        <a:p>
          <a:endParaRPr lang="en-US"/>
        </a:p>
      </dgm:t>
    </dgm:pt>
    <dgm:pt modelId="{7FDCBD0F-D525-4B1C-B4F8-B073DEB88DDC}">
      <dgm:prSet/>
      <dgm:spPr/>
      <dgm:t>
        <a:bodyPr/>
        <a:lstStyle/>
        <a:p>
          <a:r>
            <a:rPr lang="en-US"/>
            <a:t>- Dochází k šikaně nebo nátlaku</a:t>
          </a:r>
        </a:p>
      </dgm:t>
    </dgm:pt>
    <dgm:pt modelId="{94B53BA1-7114-4EF4-BE81-15D626E8551E}" type="parTrans" cxnId="{00D8AA09-21C1-4389-B1FC-F656F676C941}">
      <dgm:prSet/>
      <dgm:spPr/>
      <dgm:t>
        <a:bodyPr/>
        <a:lstStyle/>
        <a:p>
          <a:endParaRPr lang="en-US"/>
        </a:p>
      </dgm:t>
    </dgm:pt>
    <dgm:pt modelId="{C85D7DAF-FF02-4607-8E92-837C153031B3}" type="sibTrans" cxnId="{00D8AA09-21C1-4389-B1FC-F656F676C941}">
      <dgm:prSet/>
      <dgm:spPr/>
      <dgm:t>
        <a:bodyPr/>
        <a:lstStyle/>
        <a:p>
          <a:endParaRPr lang="en-US"/>
        </a:p>
      </dgm:t>
    </dgm:pt>
    <dgm:pt modelId="{3193A03D-413D-4F72-A2F3-EAA50923CF1D}">
      <dgm:prSet/>
      <dgm:spPr/>
      <dgm:t>
        <a:bodyPr/>
        <a:lstStyle/>
        <a:p>
          <a:r>
            <a:rPr lang="en-US"/>
            <a:t>OOPVE je váš štít a podpora</a:t>
          </a:r>
        </a:p>
      </dgm:t>
    </dgm:pt>
    <dgm:pt modelId="{C85502C5-5B5D-44CC-B44B-201700A181CF}" type="parTrans" cxnId="{203D7EB2-C5B2-4751-AA41-30A4B54F13F7}">
      <dgm:prSet/>
      <dgm:spPr/>
      <dgm:t>
        <a:bodyPr/>
        <a:lstStyle/>
        <a:p>
          <a:endParaRPr lang="en-US"/>
        </a:p>
      </dgm:t>
    </dgm:pt>
    <dgm:pt modelId="{A7727AD4-ADE6-47E3-8B7A-F4676CE11E03}" type="sibTrans" cxnId="{203D7EB2-C5B2-4751-AA41-30A4B54F13F7}">
      <dgm:prSet/>
      <dgm:spPr/>
      <dgm:t>
        <a:bodyPr/>
        <a:lstStyle/>
        <a:p>
          <a:endParaRPr lang="en-US"/>
        </a:p>
      </dgm:t>
    </dgm:pt>
    <dgm:pt modelId="{CE666993-5381-4E66-A43E-E60C9304C72F}" type="pres">
      <dgm:prSet presAssocID="{27926253-3278-4802-A735-6337D908D9C0}" presName="linear" presStyleCnt="0">
        <dgm:presLayoutVars>
          <dgm:animLvl val="lvl"/>
          <dgm:resizeHandles val="exact"/>
        </dgm:presLayoutVars>
      </dgm:prSet>
      <dgm:spPr/>
    </dgm:pt>
    <dgm:pt modelId="{4F0F465F-C94B-47A9-83B7-E17659916CF3}" type="pres">
      <dgm:prSet presAssocID="{4462E857-0F45-4D7D-B800-9614B8C2EDE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0A4BA0D-99C9-4809-A619-5556FD9532E8}" type="pres">
      <dgm:prSet presAssocID="{4E261BFB-5DCA-4D40-8057-DA9B3D496222}" presName="spacer" presStyleCnt="0"/>
      <dgm:spPr/>
    </dgm:pt>
    <dgm:pt modelId="{5E0E1204-8330-47A9-A5FC-60AADBEDF7BD}" type="pres">
      <dgm:prSet presAssocID="{D7CF15FB-CA02-4938-8A23-8A9C86E2F8D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6AE7F3F-3104-4F0C-9496-40A92D15C307}" type="pres">
      <dgm:prSet presAssocID="{7BF4974A-E485-492E-98F6-8A2E52905E98}" presName="spacer" presStyleCnt="0"/>
      <dgm:spPr/>
    </dgm:pt>
    <dgm:pt modelId="{BF8ECCF3-580A-44EE-A011-6959DF929229}" type="pres">
      <dgm:prSet presAssocID="{188B2907-E8F8-4344-A339-B3885FBDB56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F8A3480-5D97-4786-A161-1BA5DB47F952}" type="pres">
      <dgm:prSet presAssocID="{C376E9DB-1DC2-49CD-AB7F-4531E3089A5A}" presName="spacer" presStyleCnt="0"/>
      <dgm:spPr/>
    </dgm:pt>
    <dgm:pt modelId="{CD840DD5-1553-47F2-98BE-39687A02A908}" type="pres">
      <dgm:prSet presAssocID="{7FDCBD0F-D525-4B1C-B4F8-B073DEB88DD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E123314-10BC-4C66-8A8A-149EC9D82B01}" type="pres">
      <dgm:prSet presAssocID="{C85D7DAF-FF02-4607-8E92-837C153031B3}" presName="spacer" presStyleCnt="0"/>
      <dgm:spPr/>
    </dgm:pt>
    <dgm:pt modelId="{1BE863ED-00EE-4573-AB93-0FAB08E7F566}" type="pres">
      <dgm:prSet presAssocID="{3193A03D-413D-4F72-A2F3-EAA50923CF1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28F4F06-71A5-4AC5-A456-84F81090C994}" srcId="{27926253-3278-4802-A735-6337D908D9C0}" destId="{4462E857-0F45-4D7D-B800-9614B8C2EDED}" srcOrd="0" destOrd="0" parTransId="{4998C11B-A0CD-4A76-A238-EE808C942058}" sibTransId="{4E261BFB-5DCA-4D40-8057-DA9B3D496222}"/>
    <dgm:cxn modelId="{00D8AA09-21C1-4389-B1FC-F656F676C941}" srcId="{27926253-3278-4802-A735-6337D908D9C0}" destId="{7FDCBD0F-D525-4B1C-B4F8-B073DEB88DDC}" srcOrd="3" destOrd="0" parTransId="{94B53BA1-7114-4EF4-BE81-15D626E8551E}" sibTransId="{C85D7DAF-FF02-4607-8E92-837C153031B3}"/>
    <dgm:cxn modelId="{35997C63-DCEB-412A-95ED-AE57B1E251F2}" type="presOf" srcId="{4462E857-0F45-4D7D-B800-9614B8C2EDED}" destId="{4F0F465F-C94B-47A9-83B7-E17659916CF3}" srcOrd="0" destOrd="0" presId="urn:microsoft.com/office/officeart/2005/8/layout/vList2"/>
    <dgm:cxn modelId="{E1489569-225A-4C40-A919-7AFBF7362905}" type="presOf" srcId="{188B2907-E8F8-4344-A339-B3885FBDB56F}" destId="{BF8ECCF3-580A-44EE-A011-6959DF929229}" srcOrd="0" destOrd="0" presId="urn:microsoft.com/office/officeart/2005/8/layout/vList2"/>
    <dgm:cxn modelId="{BF359A52-06D1-4B2C-AAE1-69E3FE4E34D0}" type="presOf" srcId="{3193A03D-413D-4F72-A2F3-EAA50923CF1D}" destId="{1BE863ED-00EE-4573-AB93-0FAB08E7F566}" srcOrd="0" destOrd="0" presId="urn:microsoft.com/office/officeart/2005/8/layout/vList2"/>
    <dgm:cxn modelId="{76027A87-CC9E-4788-8693-EB994DF8A0C5}" type="presOf" srcId="{D7CF15FB-CA02-4938-8A23-8A9C86E2F8D1}" destId="{5E0E1204-8330-47A9-A5FC-60AADBEDF7BD}" srcOrd="0" destOrd="0" presId="urn:microsoft.com/office/officeart/2005/8/layout/vList2"/>
    <dgm:cxn modelId="{B7C34688-7212-4495-838E-DAD15DE3229D}" type="presOf" srcId="{7FDCBD0F-D525-4B1C-B4F8-B073DEB88DDC}" destId="{CD840DD5-1553-47F2-98BE-39687A02A908}" srcOrd="0" destOrd="0" presId="urn:microsoft.com/office/officeart/2005/8/layout/vList2"/>
    <dgm:cxn modelId="{E0E0D890-6D98-4B3A-9EE2-88A4BE0FC9D9}" type="presOf" srcId="{27926253-3278-4802-A735-6337D908D9C0}" destId="{CE666993-5381-4E66-A43E-E60C9304C72F}" srcOrd="0" destOrd="0" presId="urn:microsoft.com/office/officeart/2005/8/layout/vList2"/>
    <dgm:cxn modelId="{203D7EB2-C5B2-4751-AA41-30A4B54F13F7}" srcId="{27926253-3278-4802-A735-6337D908D9C0}" destId="{3193A03D-413D-4F72-A2F3-EAA50923CF1D}" srcOrd="4" destOrd="0" parTransId="{C85502C5-5B5D-44CC-B44B-201700A181CF}" sibTransId="{A7727AD4-ADE6-47E3-8B7A-F4676CE11E03}"/>
    <dgm:cxn modelId="{908067B6-FEB7-4AD9-B1AB-C62B9D7E3F91}" srcId="{27926253-3278-4802-A735-6337D908D9C0}" destId="{188B2907-E8F8-4344-A339-B3885FBDB56F}" srcOrd="2" destOrd="0" parTransId="{86EED40F-C1A5-490E-9180-73FB3202770A}" sibTransId="{C376E9DB-1DC2-49CD-AB7F-4531E3089A5A}"/>
    <dgm:cxn modelId="{BEE179DD-2A0A-4CD0-B642-182397445ADE}" srcId="{27926253-3278-4802-A735-6337D908D9C0}" destId="{D7CF15FB-CA02-4938-8A23-8A9C86E2F8D1}" srcOrd="1" destOrd="0" parTransId="{FE86765A-82CB-4001-BC17-150E977992CA}" sibTransId="{7BF4974A-E485-492E-98F6-8A2E52905E98}"/>
    <dgm:cxn modelId="{AF77EA34-F560-4EA3-8BCA-83A7A6D8CFE6}" type="presParOf" srcId="{CE666993-5381-4E66-A43E-E60C9304C72F}" destId="{4F0F465F-C94B-47A9-83B7-E17659916CF3}" srcOrd="0" destOrd="0" presId="urn:microsoft.com/office/officeart/2005/8/layout/vList2"/>
    <dgm:cxn modelId="{A1115B92-EBEB-43AB-B7B5-2C7B192B378B}" type="presParOf" srcId="{CE666993-5381-4E66-A43E-E60C9304C72F}" destId="{A0A4BA0D-99C9-4809-A619-5556FD9532E8}" srcOrd="1" destOrd="0" presId="urn:microsoft.com/office/officeart/2005/8/layout/vList2"/>
    <dgm:cxn modelId="{A1EB8D7F-3FEB-4ED2-8088-B1F8FF31149F}" type="presParOf" srcId="{CE666993-5381-4E66-A43E-E60C9304C72F}" destId="{5E0E1204-8330-47A9-A5FC-60AADBEDF7BD}" srcOrd="2" destOrd="0" presId="urn:microsoft.com/office/officeart/2005/8/layout/vList2"/>
    <dgm:cxn modelId="{678BB7DD-00AE-4EEB-8929-9DBC714C0AF8}" type="presParOf" srcId="{CE666993-5381-4E66-A43E-E60C9304C72F}" destId="{66AE7F3F-3104-4F0C-9496-40A92D15C307}" srcOrd="3" destOrd="0" presId="urn:microsoft.com/office/officeart/2005/8/layout/vList2"/>
    <dgm:cxn modelId="{7B5D8394-B398-4C91-98D8-26B885AF605D}" type="presParOf" srcId="{CE666993-5381-4E66-A43E-E60C9304C72F}" destId="{BF8ECCF3-580A-44EE-A011-6959DF929229}" srcOrd="4" destOrd="0" presId="urn:microsoft.com/office/officeart/2005/8/layout/vList2"/>
    <dgm:cxn modelId="{F9DCD145-3789-487A-82C4-7CE64E4D1875}" type="presParOf" srcId="{CE666993-5381-4E66-A43E-E60C9304C72F}" destId="{BF8A3480-5D97-4786-A161-1BA5DB47F952}" srcOrd="5" destOrd="0" presId="urn:microsoft.com/office/officeart/2005/8/layout/vList2"/>
    <dgm:cxn modelId="{99BC4DC5-CD69-4636-A8B1-7AD6867D8A32}" type="presParOf" srcId="{CE666993-5381-4E66-A43E-E60C9304C72F}" destId="{CD840DD5-1553-47F2-98BE-39687A02A908}" srcOrd="6" destOrd="0" presId="urn:microsoft.com/office/officeart/2005/8/layout/vList2"/>
    <dgm:cxn modelId="{5E9049E3-3CDC-4904-814B-19ADE6155EAF}" type="presParOf" srcId="{CE666993-5381-4E66-A43E-E60C9304C72F}" destId="{DE123314-10BC-4C66-8A8A-149EC9D82B01}" srcOrd="7" destOrd="0" presId="urn:microsoft.com/office/officeart/2005/8/layout/vList2"/>
    <dgm:cxn modelId="{B9364ABB-4E0D-4EC8-B8A5-49DCEAD8855A}" type="presParOf" srcId="{CE666993-5381-4E66-A43E-E60C9304C72F}" destId="{1BE863ED-00EE-4573-AB93-0FAB08E7F56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B3C945-1024-4FA8-B3D4-A4B3962E1E4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6D42417-DE32-4B92-B47C-4EBA765C4AFD}">
      <dgm:prSet/>
      <dgm:spPr/>
      <dgm:t>
        <a:bodyPr/>
        <a:lstStyle/>
        <a:p>
          <a:r>
            <a:rPr lang="en-US"/>
            <a:t>Zdarma poradíme v těchto oblastech:</a:t>
          </a:r>
        </a:p>
      </dgm:t>
    </dgm:pt>
    <dgm:pt modelId="{AD7AEDF3-9C80-4225-B2EC-DBC0099D911B}" type="parTrans" cxnId="{A0BECA6C-FE7F-40F5-B3BC-7D4FA9EA69B2}">
      <dgm:prSet/>
      <dgm:spPr/>
      <dgm:t>
        <a:bodyPr/>
        <a:lstStyle/>
        <a:p>
          <a:endParaRPr lang="en-US"/>
        </a:p>
      </dgm:t>
    </dgm:pt>
    <dgm:pt modelId="{0B5EA142-8514-4876-BFE6-FF6F173B3450}" type="sibTrans" cxnId="{A0BECA6C-FE7F-40F5-B3BC-7D4FA9EA69B2}">
      <dgm:prSet/>
      <dgm:spPr/>
      <dgm:t>
        <a:bodyPr/>
        <a:lstStyle/>
        <a:p>
          <a:endParaRPr lang="en-US"/>
        </a:p>
      </dgm:t>
    </dgm:pt>
    <dgm:pt modelId="{E470C9EB-4044-40F3-9480-36FA58F40D46}">
      <dgm:prSet/>
      <dgm:spPr/>
      <dgm:t>
        <a:bodyPr/>
        <a:lstStyle/>
        <a:p>
          <a:r>
            <a:rPr lang="en-US"/>
            <a:t>- Pracovní smlouvy a dodatky</a:t>
          </a:r>
        </a:p>
      </dgm:t>
    </dgm:pt>
    <dgm:pt modelId="{4D144474-6427-4B66-A0D2-FCF9C7994EFA}" type="parTrans" cxnId="{EFF77569-55A0-4D0A-A808-D2F11E6B203A}">
      <dgm:prSet/>
      <dgm:spPr/>
      <dgm:t>
        <a:bodyPr/>
        <a:lstStyle/>
        <a:p>
          <a:endParaRPr lang="en-US"/>
        </a:p>
      </dgm:t>
    </dgm:pt>
    <dgm:pt modelId="{69591E28-90E7-4724-B2C4-185718108BB8}" type="sibTrans" cxnId="{EFF77569-55A0-4D0A-A808-D2F11E6B203A}">
      <dgm:prSet/>
      <dgm:spPr/>
      <dgm:t>
        <a:bodyPr/>
        <a:lstStyle/>
        <a:p>
          <a:endParaRPr lang="en-US"/>
        </a:p>
      </dgm:t>
    </dgm:pt>
    <dgm:pt modelId="{7BBA7C04-7953-44F6-AED1-F5BA962819B6}">
      <dgm:prSet/>
      <dgm:spPr/>
      <dgm:t>
        <a:bodyPr/>
        <a:lstStyle/>
        <a:p>
          <a:r>
            <a:rPr lang="en-US"/>
            <a:t>- Výpovědi a ukončení pracovního poměru</a:t>
          </a:r>
        </a:p>
      </dgm:t>
    </dgm:pt>
    <dgm:pt modelId="{F567C155-FD9A-4C20-A23F-B647F2CA26F9}" type="parTrans" cxnId="{91FEF41A-D539-477A-86EF-488EA51EFFF4}">
      <dgm:prSet/>
      <dgm:spPr/>
      <dgm:t>
        <a:bodyPr/>
        <a:lstStyle/>
        <a:p>
          <a:endParaRPr lang="en-US"/>
        </a:p>
      </dgm:t>
    </dgm:pt>
    <dgm:pt modelId="{181C4F0B-C168-4772-8B6A-1ED038590730}" type="sibTrans" cxnId="{91FEF41A-D539-477A-86EF-488EA51EFFF4}">
      <dgm:prSet/>
      <dgm:spPr/>
      <dgm:t>
        <a:bodyPr/>
        <a:lstStyle/>
        <a:p>
          <a:endParaRPr lang="en-US"/>
        </a:p>
      </dgm:t>
    </dgm:pt>
    <dgm:pt modelId="{526E7EBB-99F0-4702-9441-4D4690DAEE0D}">
      <dgm:prSet/>
      <dgm:spPr/>
      <dgm:t>
        <a:bodyPr/>
        <a:lstStyle/>
        <a:p>
          <a:r>
            <a:rPr lang="en-US"/>
            <a:t>- Nevyplacená mzda, přesčasy</a:t>
          </a:r>
        </a:p>
      </dgm:t>
    </dgm:pt>
    <dgm:pt modelId="{8A91A644-851D-406D-A6EC-EF34A6C31420}" type="parTrans" cxnId="{ADEF184E-E735-407C-98D9-8C0EA1AF0655}">
      <dgm:prSet/>
      <dgm:spPr/>
      <dgm:t>
        <a:bodyPr/>
        <a:lstStyle/>
        <a:p>
          <a:endParaRPr lang="en-US"/>
        </a:p>
      </dgm:t>
    </dgm:pt>
    <dgm:pt modelId="{94954355-D6F4-41BC-94B5-2CD23FE0AE83}" type="sibTrans" cxnId="{ADEF184E-E735-407C-98D9-8C0EA1AF0655}">
      <dgm:prSet/>
      <dgm:spPr/>
      <dgm:t>
        <a:bodyPr/>
        <a:lstStyle/>
        <a:p>
          <a:endParaRPr lang="en-US"/>
        </a:p>
      </dgm:t>
    </dgm:pt>
    <dgm:pt modelId="{8B52B20B-B822-42D6-B80C-B72EA03D41DB}">
      <dgm:prSet/>
      <dgm:spPr/>
      <dgm:t>
        <a:bodyPr/>
        <a:lstStyle/>
        <a:p>
          <a:r>
            <a:rPr lang="en-US"/>
            <a:t>- BOZP – bezpečnost práce</a:t>
          </a:r>
        </a:p>
      </dgm:t>
    </dgm:pt>
    <dgm:pt modelId="{BAC56219-D69B-4414-9AD3-971F9F832F71}" type="parTrans" cxnId="{82197C76-7E92-4B01-ADA7-ADD9174DE738}">
      <dgm:prSet/>
      <dgm:spPr/>
      <dgm:t>
        <a:bodyPr/>
        <a:lstStyle/>
        <a:p>
          <a:endParaRPr lang="en-US"/>
        </a:p>
      </dgm:t>
    </dgm:pt>
    <dgm:pt modelId="{3A807F84-1AFB-4E27-9D8E-B27F786CECD8}" type="sibTrans" cxnId="{82197C76-7E92-4B01-ADA7-ADD9174DE738}">
      <dgm:prSet/>
      <dgm:spPr/>
      <dgm:t>
        <a:bodyPr/>
        <a:lstStyle/>
        <a:p>
          <a:endParaRPr lang="en-US"/>
        </a:p>
      </dgm:t>
    </dgm:pt>
    <dgm:pt modelId="{DF5ABA5D-4DFF-48FE-9C7B-2F58B65CB96E}" type="pres">
      <dgm:prSet presAssocID="{FFB3C945-1024-4FA8-B3D4-A4B3962E1E47}" presName="linear" presStyleCnt="0">
        <dgm:presLayoutVars>
          <dgm:animLvl val="lvl"/>
          <dgm:resizeHandles val="exact"/>
        </dgm:presLayoutVars>
      </dgm:prSet>
      <dgm:spPr/>
    </dgm:pt>
    <dgm:pt modelId="{A7973FC5-D9EF-43B5-AD8E-D64D0689C613}" type="pres">
      <dgm:prSet presAssocID="{46D42417-DE32-4B92-B47C-4EBA765C4AF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3F15F02-181E-4F2E-8C35-DAFB5D3EEE63}" type="pres">
      <dgm:prSet presAssocID="{0B5EA142-8514-4876-BFE6-FF6F173B3450}" presName="spacer" presStyleCnt="0"/>
      <dgm:spPr/>
    </dgm:pt>
    <dgm:pt modelId="{6FC476A4-B2CE-402E-9BF9-1FF836F71663}" type="pres">
      <dgm:prSet presAssocID="{E470C9EB-4044-40F3-9480-36FA58F40D4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E4093C4-164F-4553-A7BE-BEF0A6D7A333}" type="pres">
      <dgm:prSet presAssocID="{69591E28-90E7-4724-B2C4-185718108BB8}" presName="spacer" presStyleCnt="0"/>
      <dgm:spPr/>
    </dgm:pt>
    <dgm:pt modelId="{739AF778-8F27-48F7-AAF5-C88C9D098408}" type="pres">
      <dgm:prSet presAssocID="{7BBA7C04-7953-44F6-AED1-F5BA962819B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1B5430F-4CF5-467F-8995-3D002D6C9AAF}" type="pres">
      <dgm:prSet presAssocID="{181C4F0B-C168-4772-8B6A-1ED038590730}" presName="spacer" presStyleCnt="0"/>
      <dgm:spPr/>
    </dgm:pt>
    <dgm:pt modelId="{D98F4E0B-B000-4C56-AE8B-34B4828CA29A}" type="pres">
      <dgm:prSet presAssocID="{526E7EBB-99F0-4702-9441-4D4690DAEE0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CAF23FE-2901-4B37-9A77-A06EA63F8FF3}" type="pres">
      <dgm:prSet presAssocID="{94954355-D6F4-41BC-94B5-2CD23FE0AE83}" presName="spacer" presStyleCnt="0"/>
      <dgm:spPr/>
    </dgm:pt>
    <dgm:pt modelId="{67CDEC1C-1AD1-4EEB-9051-B1775D8E6E95}" type="pres">
      <dgm:prSet presAssocID="{8B52B20B-B822-42D6-B80C-B72EA03D41D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CA9340A-5017-48FC-9511-C0D3B71B9D90}" type="presOf" srcId="{FFB3C945-1024-4FA8-B3D4-A4B3962E1E47}" destId="{DF5ABA5D-4DFF-48FE-9C7B-2F58B65CB96E}" srcOrd="0" destOrd="0" presId="urn:microsoft.com/office/officeart/2005/8/layout/vList2"/>
    <dgm:cxn modelId="{91FEF41A-D539-477A-86EF-488EA51EFFF4}" srcId="{FFB3C945-1024-4FA8-B3D4-A4B3962E1E47}" destId="{7BBA7C04-7953-44F6-AED1-F5BA962819B6}" srcOrd="2" destOrd="0" parTransId="{F567C155-FD9A-4C20-A23F-B647F2CA26F9}" sibTransId="{181C4F0B-C168-4772-8B6A-1ED038590730}"/>
    <dgm:cxn modelId="{0E57DD2F-90BF-47BD-B47A-B78E68B8AE74}" type="presOf" srcId="{526E7EBB-99F0-4702-9441-4D4690DAEE0D}" destId="{D98F4E0B-B000-4C56-AE8B-34B4828CA29A}" srcOrd="0" destOrd="0" presId="urn:microsoft.com/office/officeart/2005/8/layout/vList2"/>
    <dgm:cxn modelId="{EFF77569-55A0-4D0A-A808-D2F11E6B203A}" srcId="{FFB3C945-1024-4FA8-B3D4-A4B3962E1E47}" destId="{E470C9EB-4044-40F3-9480-36FA58F40D46}" srcOrd="1" destOrd="0" parTransId="{4D144474-6427-4B66-A0D2-FCF9C7994EFA}" sibTransId="{69591E28-90E7-4724-B2C4-185718108BB8}"/>
    <dgm:cxn modelId="{A0BECA6C-FE7F-40F5-B3BC-7D4FA9EA69B2}" srcId="{FFB3C945-1024-4FA8-B3D4-A4B3962E1E47}" destId="{46D42417-DE32-4B92-B47C-4EBA765C4AFD}" srcOrd="0" destOrd="0" parTransId="{AD7AEDF3-9C80-4225-B2EC-DBC0099D911B}" sibTransId="{0B5EA142-8514-4876-BFE6-FF6F173B3450}"/>
    <dgm:cxn modelId="{ADEF184E-E735-407C-98D9-8C0EA1AF0655}" srcId="{FFB3C945-1024-4FA8-B3D4-A4B3962E1E47}" destId="{526E7EBB-99F0-4702-9441-4D4690DAEE0D}" srcOrd="3" destOrd="0" parTransId="{8A91A644-851D-406D-A6EC-EF34A6C31420}" sibTransId="{94954355-D6F4-41BC-94B5-2CD23FE0AE83}"/>
    <dgm:cxn modelId="{6E6AC555-AC2F-40BD-9DEE-18F9E5BF0AE2}" type="presOf" srcId="{E470C9EB-4044-40F3-9480-36FA58F40D46}" destId="{6FC476A4-B2CE-402E-9BF9-1FF836F71663}" srcOrd="0" destOrd="0" presId="urn:microsoft.com/office/officeart/2005/8/layout/vList2"/>
    <dgm:cxn modelId="{82197C76-7E92-4B01-ADA7-ADD9174DE738}" srcId="{FFB3C945-1024-4FA8-B3D4-A4B3962E1E47}" destId="{8B52B20B-B822-42D6-B80C-B72EA03D41DB}" srcOrd="4" destOrd="0" parTransId="{BAC56219-D69B-4414-9AD3-971F9F832F71}" sibTransId="{3A807F84-1AFB-4E27-9D8E-B27F786CECD8}"/>
    <dgm:cxn modelId="{99494C81-3C63-4643-B8B0-037F8A7F1BC4}" type="presOf" srcId="{8B52B20B-B822-42D6-B80C-B72EA03D41DB}" destId="{67CDEC1C-1AD1-4EEB-9051-B1775D8E6E95}" srcOrd="0" destOrd="0" presId="urn:microsoft.com/office/officeart/2005/8/layout/vList2"/>
    <dgm:cxn modelId="{6F4F36D8-C47F-49D2-8F5C-364E871C64B7}" type="presOf" srcId="{46D42417-DE32-4B92-B47C-4EBA765C4AFD}" destId="{A7973FC5-D9EF-43B5-AD8E-D64D0689C613}" srcOrd="0" destOrd="0" presId="urn:microsoft.com/office/officeart/2005/8/layout/vList2"/>
    <dgm:cxn modelId="{B39827E1-CA77-46F8-9792-04725363AF82}" type="presOf" srcId="{7BBA7C04-7953-44F6-AED1-F5BA962819B6}" destId="{739AF778-8F27-48F7-AAF5-C88C9D098408}" srcOrd="0" destOrd="0" presId="urn:microsoft.com/office/officeart/2005/8/layout/vList2"/>
    <dgm:cxn modelId="{709F02FF-57B3-4679-9929-E77A6B218196}" type="presParOf" srcId="{DF5ABA5D-4DFF-48FE-9C7B-2F58B65CB96E}" destId="{A7973FC5-D9EF-43B5-AD8E-D64D0689C613}" srcOrd="0" destOrd="0" presId="urn:microsoft.com/office/officeart/2005/8/layout/vList2"/>
    <dgm:cxn modelId="{C74F8941-864D-4290-A521-94FB2085C1B0}" type="presParOf" srcId="{DF5ABA5D-4DFF-48FE-9C7B-2F58B65CB96E}" destId="{73F15F02-181E-4F2E-8C35-DAFB5D3EEE63}" srcOrd="1" destOrd="0" presId="urn:microsoft.com/office/officeart/2005/8/layout/vList2"/>
    <dgm:cxn modelId="{BA6849B5-D1EC-4B07-ACB7-665DFBD32D5A}" type="presParOf" srcId="{DF5ABA5D-4DFF-48FE-9C7B-2F58B65CB96E}" destId="{6FC476A4-B2CE-402E-9BF9-1FF836F71663}" srcOrd="2" destOrd="0" presId="urn:microsoft.com/office/officeart/2005/8/layout/vList2"/>
    <dgm:cxn modelId="{EEDD1CB4-B313-475E-A940-C80D4A942A31}" type="presParOf" srcId="{DF5ABA5D-4DFF-48FE-9C7B-2F58B65CB96E}" destId="{0E4093C4-164F-4553-A7BE-BEF0A6D7A333}" srcOrd="3" destOrd="0" presId="urn:microsoft.com/office/officeart/2005/8/layout/vList2"/>
    <dgm:cxn modelId="{DA99BB62-E706-406E-946F-32852B5815EA}" type="presParOf" srcId="{DF5ABA5D-4DFF-48FE-9C7B-2F58B65CB96E}" destId="{739AF778-8F27-48F7-AAF5-C88C9D098408}" srcOrd="4" destOrd="0" presId="urn:microsoft.com/office/officeart/2005/8/layout/vList2"/>
    <dgm:cxn modelId="{710723A6-ED38-44D9-A6C3-3289E3424422}" type="presParOf" srcId="{DF5ABA5D-4DFF-48FE-9C7B-2F58B65CB96E}" destId="{C1B5430F-4CF5-467F-8995-3D002D6C9AAF}" srcOrd="5" destOrd="0" presId="urn:microsoft.com/office/officeart/2005/8/layout/vList2"/>
    <dgm:cxn modelId="{1180A69E-D538-4DE0-BDED-C37A4BEA5F3D}" type="presParOf" srcId="{DF5ABA5D-4DFF-48FE-9C7B-2F58B65CB96E}" destId="{D98F4E0B-B000-4C56-AE8B-34B4828CA29A}" srcOrd="6" destOrd="0" presId="urn:microsoft.com/office/officeart/2005/8/layout/vList2"/>
    <dgm:cxn modelId="{4B79D8AF-52D1-408D-83A1-CC03A2EEFC59}" type="presParOf" srcId="{DF5ABA5D-4DFF-48FE-9C7B-2F58B65CB96E}" destId="{CCAF23FE-2901-4B37-9A77-A06EA63F8FF3}" srcOrd="7" destOrd="0" presId="urn:microsoft.com/office/officeart/2005/8/layout/vList2"/>
    <dgm:cxn modelId="{191E68FA-10BD-4445-9AA8-8B3B4F772B63}" type="presParOf" srcId="{DF5ABA5D-4DFF-48FE-9C7B-2F58B65CB96E}" destId="{67CDEC1C-1AD1-4EEB-9051-B1775D8E6E9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64E139-B012-4253-A35F-A99CC4A9FEAF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9216531-2FD9-4307-BD16-AF3DB8C81998}">
      <dgm:prSet/>
      <dgm:spPr/>
      <dgm:t>
        <a:bodyPr/>
        <a:lstStyle/>
        <a:p>
          <a:r>
            <a:rPr lang="en-US"/>
            <a:t>Máte problém? Neřešíte ho sami!</a:t>
          </a:r>
        </a:p>
      </dgm:t>
    </dgm:pt>
    <dgm:pt modelId="{9440DE6D-6339-487C-B0E1-E998894935D6}" type="parTrans" cxnId="{B6925449-24FB-4814-8E81-746EBF437C16}">
      <dgm:prSet/>
      <dgm:spPr/>
      <dgm:t>
        <a:bodyPr/>
        <a:lstStyle/>
        <a:p>
          <a:endParaRPr lang="en-US"/>
        </a:p>
      </dgm:t>
    </dgm:pt>
    <dgm:pt modelId="{68D477C5-1FE1-4D62-8EE7-FA6D13F35B9B}" type="sibTrans" cxnId="{B6925449-24FB-4814-8E81-746EBF437C16}">
      <dgm:prSet/>
      <dgm:spPr/>
      <dgm:t>
        <a:bodyPr/>
        <a:lstStyle/>
        <a:p>
          <a:endParaRPr lang="en-US"/>
        </a:p>
      </dgm:t>
    </dgm:pt>
    <dgm:pt modelId="{FC994611-7D21-4F77-9B0A-51C26C45C5FA}">
      <dgm:prSet/>
      <dgm:spPr/>
      <dgm:t>
        <a:bodyPr/>
        <a:lstStyle/>
        <a:p>
          <a:r>
            <a:rPr lang="en-US"/>
            <a:t>OOPVE vás zastoupí:</a:t>
          </a:r>
        </a:p>
      </dgm:t>
    </dgm:pt>
    <dgm:pt modelId="{A9BC6F63-E492-4DD3-A9FC-7C2B1B520B1F}" type="parTrans" cxnId="{D7AB2603-75F4-4774-88D8-300845ED9E79}">
      <dgm:prSet/>
      <dgm:spPr/>
      <dgm:t>
        <a:bodyPr/>
        <a:lstStyle/>
        <a:p>
          <a:endParaRPr lang="en-US"/>
        </a:p>
      </dgm:t>
    </dgm:pt>
    <dgm:pt modelId="{B027CE7A-A5B6-4A16-B117-63B66D029733}" type="sibTrans" cxnId="{D7AB2603-75F4-4774-88D8-300845ED9E79}">
      <dgm:prSet/>
      <dgm:spPr/>
      <dgm:t>
        <a:bodyPr/>
        <a:lstStyle/>
        <a:p>
          <a:endParaRPr lang="en-US"/>
        </a:p>
      </dgm:t>
    </dgm:pt>
    <dgm:pt modelId="{593099FE-ADB5-46D5-A733-3F9B242BAD66}">
      <dgm:prSet/>
      <dgm:spPr/>
      <dgm:t>
        <a:bodyPr/>
        <a:lstStyle/>
        <a:p>
          <a:r>
            <a:rPr lang="en-US"/>
            <a:t>- Při jednání se zaměstnavatelem</a:t>
          </a:r>
        </a:p>
      </dgm:t>
    </dgm:pt>
    <dgm:pt modelId="{BEB33662-A6E4-4786-9991-EC53233DD7C8}" type="parTrans" cxnId="{4E873D74-65F8-4794-B309-F2A8A5B792D3}">
      <dgm:prSet/>
      <dgm:spPr/>
      <dgm:t>
        <a:bodyPr/>
        <a:lstStyle/>
        <a:p>
          <a:endParaRPr lang="en-US"/>
        </a:p>
      </dgm:t>
    </dgm:pt>
    <dgm:pt modelId="{9FAA5D76-A1ED-4354-90BA-856E9C185D5E}" type="sibTrans" cxnId="{4E873D74-65F8-4794-B309-F2A8A5B792D3}">
      <dgm:prSet/>
      <dgm:spPr/>
      <dgm:t>
        <a:bodyPr/>
        <a:lstStyle/>
        <a:p>
          <a:endParaRPr lang="en-US"/>
        </a:p>
      </dgm:t>
    </dgm:pt>
    <dgm:pt modelId="{3CBC75F3-307D-4790-A76D-EE878DF3D7C0}">
      <dgm:prSet/>
      <dgm:spPr/>
      <dgm:t>
        <a:bodyPr/>
        <a:lstStyle/>
        <a:p>
          <a:r>
            <a:rPr lang="en-US"/>
            <a:t>- Před inspektorátem práce, úřady, soudem</a:t>
          </a:r>
        </a:p>
      </dgm:t>
    </dgm:pt>
    <dgm:pt modelId="{0023C119-E7F7-4222-A99F-E2924618F652}" type="parTrans" cxnId="{58330E08-6885-40A0-B40D-A9C382D05C61}">
      <dgm:prSet/>
      <dgm:spPr/>
      <dgm:t>
        <a:bodyPr/>
        <a:lstStyle/>
        <a:p>
          <a:endParaRPr lang="en-US"/>
        </a:p>
      </dgm:t>
    </dgm:pt>
    <dgm:pt modelId="{89EAEA7B-2A1B-4A84-9279-A34CFE883C76}" type="sibTrans" cxnId="{58330E08-6885-40A0-B40D-A9C382D05C61}">
      <dgm:prSet/>
      <dgm:spPr/>
      <dgm:t>
        <a:bodyPr/>
        <a:lstStyle/>
        <a:p>
          <a:endParaRPr lang="en-US"/>
        </a:p>
      </dgm:t>
    </dgm:pt>
    <dgm:pt modelId="{D0F84D85-A95F-4DD4-8809-A8D3275F8322}">
      <dgm:prSet/>
      <dgm:spPr/>
      <dgm:t>
        <a:bodyPr/>
        <a:lstStyle/>
        <a:p>
          <a:r>
            <a:rPr lang="en-US"/>
            <a:t>- Při kolektivním vyjednávání</a:t>
          </a:r>
        </a:p>
      </dgm:t>
    </dgm:pt>
    <dgm:pt modelId="{996DC40C-BF29-4A8C-9C97-0DFF6F94DFAA}" type="parTrans" cxnId="{0C6667AE-0986-42F2-86FE-44B64A2D758E}">
      <dgm:prSet/>
      <dgm:spPr/>
      <dgm:t>
        <a:bodyPr/>
        <a:lstStyle/>
        <a:p>
          <a:endParaRPr lang="en-US"/>
        </a:p>
      </dgm:t>
    </dgm:pt>
    <dgm:pt modelId="{B372E518-EE34-4ED5-BA31-5B981E51D960}" type="sibTrans" cxnId="{0C6667AE-0986-42F2-86FE-44B64A2D758E}">
      <dgm:prSet/>
      <dgm:spPr/>
      <dgm:t>
        <a:bodyPr/>
        <a:lstStyle/>
        <a:p>
          <a:endParaRPr lang="en-US"/>
        </a:p>
      </dgm:t>
    </dgm:pt>
    <dgm:pt modelId="{6B7717F7-748F-4CDA-A18C-1E1298C864C6}" type="pres">
      <dgm:prSet presAssocID="{4264E139-B012-4253-A35F-A99CC4A9FEAF}" presName="outerComposite" presStyleCnt="0">
        <dgm:presLayoutVars>
          <dgm:chMax val="5"/>
          <dgm:dir/>
          <dgm:resizeHandles val="exact"/>
        </dgm:presLayoutVars>
      </dgm:prSet>
      <dgm:spPr/>
    </dgm:pt>
    <dgm:pt modelId="{7D76DE64-2DA6-4CD2-B8AF-C686B3FFB2BE}" type="pres">
      <dgm:prSet presAssocID="{4264E139-B012-4253-A35F-A99CC4A9FEAF}" presName="dummyMaxCanvas" presStyleCnt="0">
        <dgm:presLayoutVars/>
      </dgm:prSet>
      <dgm:spPr/>
    </dgm:pt>
    <dgm:pt modelId="{A11332BA-3E44-4780-80F8-E72815321F50}" type="pres">
      <dgm:prSet presAssocID="{4264E139-B012-4253-A35F-A99CC4A9FEAF}" presName="FiveNodes_1" presStyleLbl="node1" presStyleIdx="0" presStyleCnt="5">
        <dgm:presLayoutVars>
          <dgm:bulletEnabled val="1"/>
        </dgm:presLayoutVars>
      </dgm:prSet>
      <dgm:spPr/>
    </dgm:pt>
    <dgm:pt modelId="{3E66759B-8702-4096-A596-4500C9B147FC}" type="pres">
      <dgm:prSet presAssocID="{4264E139-B012-4253-A35F-A99CC4A9FEAF}" presName="FiveNodes_2" presStyleLbl="node1" presStyleIdx="1" presStyleCnt="5">
        <dgm:presLayoutVars>
          <dgm:bulletEnabled val="1"/>
        </dgm:presLayoutVars>
      </dgm:prSet>
      <dgm:spPr/>
    </dgm:pt>
    <dgm:pt modelId="{0C7A2716-4A2A-4B26-8FBF-60AD85813C21}" type="pres">
      <dgm:prSet presAssocID="{4264E139-B012-4253-A35F-A99CC4A9FEAF}" presName="FiveNodes_3" presStyleLbl="node1" presStyleIdx="2" presStyleCnt="5">
        <dgm:presLayoutVars>
          <dgm:bulletEnabled val="1"/>
        </dgm:presLayoutVars>
      </dgm:prSet>
      <dgm:spPr/>
    </dgm:pt>
    <dgm:pt modelId="{0BBF3B4D-13DB-45B0-866B-D7764C325636}" type="pres">
      <dgm:prSet presAssocID="{4264E139-B012-4253-A35F-A99CC4A9FEAF}" presName="FiveNodes_4" presStyleLbl="node1" presStyleIdx="3" presStyleCnt="5">
        <dgm:presLayoutVars>
          <dgm:bulletEnabled val="1"/>
        </dgm:presLayoutVars>
      </dgm:prSet>
      <dgm:spPr/>
    </dgm:pt>
    <dgm:pt modelId="{7897E1EA-BE30-4BBD-AB11-938F5EFC03FE}" type="pres">
      <dgm:prSet presAssocID="{4264E139-B012-4253-A35F-A99CC4A9FEAF}" presName="FiveNodes_5" presStyleLbl="node1" presStyleIdx="4" presStyleCnt="5">
        <dgm:presLayoutVars>
          <dgm:bulletEnabled val="1"/>
        </dgm:presLayoutVars>
      </dgm:prSet>
      <dgm:spPr/>
    </dgm:pt>
    <dgm:pt modelId="{19F702D8-2889-44CE-A9A4-AFCD492CB013}" type="pres">
      <dgm:prSet presAssocID="{4264E139-B012-4253-A35F-A99CC4A9FEAF}" presName="FiveConn_1-2" presStyleLbl="fgAccFollowNode1" presStyleIdx="0" presStyleCnt="4">
        <dgm:presLayoutVars>
          <dgm:bulletEnabled val="1"/>
        </dgm:presLayoutVars>
      </dgm:prSet>
      <dgm:spPr/>
    </dgm:pt>
    <dgm:pt modelId="{F77215AC-2841-4C33-A4AB-86F1BA4B1ACC}" type="pres">
      <dgm:prSet presAssocID="{4264E139-B012-4253-A35F-A99CC4A9FEAF}" presName="FiveConn_2-3" presStyleLbl="fgAccFollowNode1" presStyleIdx="1" presStyleCnt="4">
        <dgm:presLayoutVars>
          <dgm:bulletEnabled val="1"/>
        </dgm:presLayoutVars>
      </dgm:prSet>
      <dgm:spPr/>
    </dgm:pt>
    <dgm:pt modelId="{ED7E1DD7-2AA2-491F-BDCA-163C281974E5}" type="pres">
      <dgm:prSet presAssocID="{4264E139-B012-4253-A35F-A99CC4A9FEAF}" presName="FiveConn_3-4" presStyleLbl="fgAccFollowNode1" presStyleIdx="2" presStyleCnt="4">
        <dgm:presLayoutVars>
          <dgm:bulletEnabled val="1"/>
        </dgm:presLayoutVars>
      </dgm:prSet>
      <dgm:spPr/>
    </dgm:pt>
    <dgm:pt modelId="{0AE89003-6227-4A2B-A422-AE2341188321}" type="pres">
      <dgm:prSet presAssocID="{4264E139-B012-4253-A35F-A99CC4A9FEAF}" presName="FiveConn_4-5" presStyleLbl="fgAccFollowNode1" presStyleIdx="3" presStyleCnt="4">
        <dgm:presLayoutVars>
          <dgm:bulletEnabled val="1"/>
        </dgm:presLayoutVars>
      </dgm:prSet>
      <dgm:spPr/>
    </dgm:pt>
    <dgm:pt modelId="{B9DF0CFB-0B3E-466C-BF63-BAF702C31365}" type="pres">
      <dgm:prSet presAssocID="{4264E139-B012-4253-A35F-A99CC4A9FEAF}" presName="FiveNodes_1_text" presStyleLbl="node1" presStyleIdx="4" presStyleCnt="5">
        <dgm:presLayoutVars>
          <dgm:bulletEnabled val="1"/>
        </dgm:presLayoutVars>
      </dgm:prSet>
      <dgm:spPr/>
    </dgm:pt>
    <dgm:pt modelId="{E94FCB7C-BC01-4C96-9D3F-32781CF2F48B}" type="pres">
      <dgm:prSet presAssocID="{4264E139-B012-4253-A35F-A99CC4A9FEAF}" presName="FiveNodes_2_text" presStyleLbl="node1" presStyleIdx="4" presStyleCnt="5">
        <dgm:presLayoutVars>
          <dgm:bulletEnabled val="1"/>
        </dgm:presLayoutVars>
      </dgm:prSet>
      <dgm:spPr/>
    </dgm:pt>
    <dgm:pt modelId="{496FDAE9-3E70-4C45-9F19-5AB20E4198DA}" type="pres">
      <dgm:prSet presAssocID="{4264E139-B012-4253-A35F-A99CC4A9FEAF}" presName="FiveNodes_3_text" presStyleLbl="node1" presStyleIdx="4" presStyleCnt="5">
        <dgm:presLayoutVars>
          <dgm:bulletEnabled val="1"/>
        </dgm:presLayoutVars>
      </dgm:prSet>
      <dgm:spPr/>
    </dgm:pt>
    <dgm:pt modelId="{F6475F84-AFF2-45DC-A0D5-3C4122B924A5}" type="pres">
      <dgm:prSet presAssocID="{4264E139-B012-4253-A35F-A99CC4A9FEAF}" presName="FiveNodes_4_text" presStyleLbl="node1" presStyleIdx="4" presStyleCnt="5">
        <dgm:presLayoutVars>
          <dgm:bulletEnabled val="1"/>
        </dgm:presLayoutVars>
      </dgm:prSet>
      <dgm:spPr/>
    </dgm:pt>
    <dgm:pt modelId="{D0BA1C6E-908C-4361-82B3-D2ED7C07C474}" type="pres">
      <dgm:prSet presAssocID="{4264E139-B012-4253-A35F-A99CC4A9FEAF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7AB2603-75F4-4774-88D8-300845ED9E79}" srcId="{4264E139-B012-4253-A35F-A99CC4A9FEAF}" destId="{FC994611-7D21-4F77-9B0A-51C26C45C5FA}" srcOrd="1" destOrd="0" parTransId="{A9BC6F63-E492-4DD3-A9FC-7C2B1B520B1F}" sibTransId="{B027CE7A-A5B6-4A16-B117-63B66D029733}"/>
    <dgm:cxn modelId="{58330E08-6885-40A0-B40D-A9C382D05C61}" srcId="{4264E139-B012-4253-A35F-A99CC4A9FEAF}" destId="{3CBC75F3-307D-4790-A76D-EE878DF3D7C0}" srcOrd="3" destOrd="0" parTransId="{0023C119-E7F7-4222-A99F-E2924618F652}" sibTransId="{89EAEA7B-2A1B-4A84-9279-A34CFE883C76}"/>
    <dgm:cxn modelId="{79BE7018-AB4F-4854-91BB-3FDEF883B49E}" type="presOf" srcId="{D0F84D85-A95F-4DD4-8809-A8D3275F8322}" destId="{D0BA1C6E-908C-4361-82B3-D2ED7C07C474}" srcOrd="1" destOrd="0" presId="urn:microsoft.com/office/officeart/2005/8/layout/vProcess5"/>
    <dgm:cxn modelId="{2453EF21-5224-4F0A-BF31-3CFA4690214B}" type="presOf" srcId="{4264E139-B012-4253-A35F-A99CC4A9FEAF}" destId="{6B7717F7-748F-4CDA-A18C-1E1298C864C6}" srcOrd="0" destOrd="0" presId="urn:microsoft.com/office/officeart/2005/8/layout/vProcess5"/>
    <dgm:cxn modelId="{E693742B-0F7E-4625-B210-8D1D6DDDB243}" type="presOf" srcId="{FC994611-7D21-4F77-9B0A-51C26C45C5FA}" destId="{E94FCB7C-BC01-4C96-9D3F-32781CF2F48B}" srcOrd="1" destOrd="0" presId="urn:microsoft.com/office/officeart/2005/8/layout/vProcess5"/>
    <dgm:cxn modelId="{06C4F032-6640-4D8F-B9D8-FF099C2A51E6}" type="presOf" srcId="{99216531-2FD9-4307-BD16-AF3DB8C81998}" destId="{A11332BA-3E44-4780-80F8-E72815321F50}" srcOrd="0" destOrd="0" presId="urn:microsoft.com/office/officeart/2005/8/layout/vProcess5"/>
    <dgm:cxn modelId="{B5970061-52DC-49F3-BAC9-33E2C561AB72}" type="presOf" srcId="{D0F84D85-A95F-4DD4-8809-A8D3275F8322}" destId="{7897E1EA-BE30-4BBD-AB11-938F5EFC03FE}" srcOrd="0" destOrd="0" presId="urn:microsoft.com/office/officeart/2005/8/layout/vProcess5"/>
    <dgm:cxn modelId="{01FC8767-AC2D-4AC5-A5F2-6057791AEFB1}" type="presOf" srcId="{89EAEA7B-2A1B-4A84-9279-A34CFE883C76}" destId="{0AE89003-6227-4A2B-A422-AE2341188321}" srcOrd="0" destOrd="0" presId="urn:microsoft.com/office/officeart/2005/8/layout/vProcess5"/>
    <dgm:cxn modelId="{B6925449-24FB-4814-8E81-746EBF437C16}" srcId="{4264E139-B012-4253-A35F-A99CC4A9FEAF}" destId="{99216531-2FD9-4307-BD16-AF3DB8C81998}" srcOrd="0" destOrd="0" parTransId="{9440DE6D-6339-487C-B0E1-E998894935D6}" sibTransId="{68D477C5-1FE1-4D62-8EE7-FA6D13F35B9B}"/>
    <dgm:cxn modelId="{74E9E14D-0669-4868-AC9E-C30F7F2AD07D}" type="presOf" srcId="{593099FE-ADB5-46D5-A733-3F9B242BAD66}" destId="{0C7A2716-4A2A-4B26-8FBF-60AD85813C21}" srcOrd="0" destOrd="0" presId="urn:microsoft.com/office/officeart/2005/8/layout/vProcess5"/>
    <dgm:cxn modelId="{90A7DD4E-A08B-434A-B528-6AE8D8A0195E}" type="presOf" srcId="{9FAA5D76-A1ED-4354-90BA-856E9C185D5E}" destId="{ED7E1DD7-2AA2-491F-BDCA-163C281974E5}" srcOrd="0" destOrd="0" presId="urn:microsoft.com/office/officeart/2005/8/layout/vProcess5"/>
    <dgm:cxn modelId="{4E873D74-65F8-4794-B309-F2A8A5B792D3}" srcId="{4264E139-B012-4253-A35F-A99CC4A9FEAF}" destId="{593099FE-ADB5-46D5-A733-3F9B242BAD66}" srcOrd="2" destOrd="0" parTransId="{BEB33662-A6E4-4786-9991-EC53233DD7C8}" sibTransId="{9FAA5D76-A1ED-4354-90BA-856E9C185D5E}"/>
    <dgm:cxn modelId="{06E4467E-FC3B-4B03-B27C-806DE1DC7DDE}" type="presOf" srcId="{FC994611-7D21-4F77-9B0A-51C26C45C5FA}" destId="{3E66759B-8702-4096-A596-4500C9B147FC}" srcOrd="0" destOrd="0" presId="urn:microsoft.com/office/officeart/2005/8/layout/vProcess5"/>
    <dgm:cxn modelId="{DA98D5A3-6295-4EBE-AE5D-A2C9BED5EE8D}" type="presOf" srcId="{68D477C5-1FE1-4D62-8EE7-FA6D13F35B9B}" destId="{19F702D8-2889-44CE-A9A4-AFCD492CB013}" srcOrd="0" destOrd="0" presId="urn:microsoft.com/office/officeart/2005/8/layout/vProcess5"/>
    <dgm:cxn modelId="{0C6667AE-0986-42F2-86FE-44B64A2D758E}" srcId="{4264E139-B012-4253-A35F-A99CC4A9FEAF}" destId="{D0F84D85-A95F-4DD4-8809-A8D3275F8322}" srcOrd="4" destOrd="0" parTransId="{996DC40C-BF29-4A8C-9C97-0DFF6F94DFAA}" sibTransId="{B372E518-EE34-4ED5-BA31-5B981E51D960}"/>
    <dgm:cxn modelId="{A7C921BF-2C4A-4CB6-A2F5-DD84DA25F756}" type="presOf" srcId="{593099FE-ADB5-46D5-A733-3F9B242BAD66}" destId="{496FDAE9-3E70-4C45-9F19-5AB20E4198DA}" srcOrd="1" destOrd="0" presId="urn:microsoft.com/office/officeart/2005/8/layout/vProcess5"/>
    <dgm:cxn modelId="{39303BC0-8BD3-4E75-A84F-0651EB8FC640}" type="presOf" srcId="{3CBC75F3-307D-4790-A76D-EE878DF3D7C0}" destId="{0BBF3B4D-13DB-45B0-866B-D7764C325636}" srcOrd="0" destOrd="0" presId="urn:microsoft.com/office/officeart/2005/8/layout/vProcess5"/>
    <dgm:cxn modelId="{588B43C1-1A68-4B10-BD35-6DA3898C5EBF}" type="presOf" srcId="{3CBC75F3-307D-4790-A76D-EE878DF3D7C0}" destId="{F6475F84-AFF2-45DC-A0D5-3C4122B924A5}" srcOrd="1" destOrd="0" presId="urn:microsoft.com/office/officeart/2005/8/layout/vProcess5"/>
    <dgm:cxn modelId="{2CE66AE9-2833-44C1-AF43-285D7A300384}" type="presOf" srcId="{B027CE7A-A5B6-4A16-B117-63B66D029733}" destId="{F77215AC-2841-4C33-A4AB-86F1BA4B1ACC}" srcOrd="0" destOrd="0" presId="urn:microsoft.com/office/officeart/2005/8/layout/vProcess5"/>
    <dgm:cxn modelId="{A9F041FE-6E56-46BA-97CE-640CBC168B2E}" type="presOf" srcId="{99216531-2FD9-4307-BD16-AF3DB8C81998}" destId="{B9DF0CFB-0B3E-466C-BF63-BAF702C31365}" srcOrd="1" destOrd="0" presId="urn:microsoft.com/office/officeart/2005/8/layout/vProcess5"/>
    <dgm:cxn modelId="{41C5D6B3-5A68-4CD5-93D1-63D5C311A2CB}" type="presParOf" srcId="{6B7717F7-748F-4CDA-A18C-1E1298C864C6}" destId="{7D76DE64-2DA6-4CD2-B8AF-C686B3FFB2BE}" srcOrd="0" destOrd="0" presId="urn:microsoft.com/office/officeart/2005/8/layout/vProcess5"/>
    <dgm:cxn modelId="{21EB7D41-1768-4C66-84CD-1D0661BF5A01}" type="presParOf" srcId="{6B7717F7-748F-4CDA-A18C-1E1298C864C6}" destId="{A11332BA-3E44-4780-80F8-E72815321F50}" srcOrd="1" destOrd="0" presId="urn:microsoft.com/office/officeart/2005/8/layout/vProcess5"/>
    <dgm:cxn modelId="{2F83314C-625D-41D6-A39B-49F1C85C20FA}" type="presParOf" srcId="{6B7717F7-748F-4CDA-A18C-1E1298C864C6}" destId="{3E66759B-8702-4096-A596-4500C9B147FC}" srcOrd="2" destOrd="0" presId="urn:microsoft.com/office/officeart/2005/8/layout/vProcess5"/>
    <dgm:cxn modelId="{E9C2FF5F-4441-49F2-9FD0-8FFE685FDE85}" type="presParOf" srcId="{6B7717F7-748F-4CDA-A18C-1E1298C864C6}" destId="{0C7A2716-4A2A-4B26-8FBF-60AD85813C21}" srcOrd="3" destOrd="0" presId="urn:microsoft.com/office/officeart/2005/8/layout/vProcess5"/>
    <dgm:cxn modelId="{2CBD4E71-112E-4902-8123-456ED38232FB}" type="presParOf" srcId="{6B7717F7-748F-4CDA-A18C-1E1298C864C6}" destId="{0BBF3B4D-13DB-45B0-866B-D7764C325636}" srcOrd="4" destOrd="0" presId="urn:microsoft.com/office/officeart/2005/8/layout/vProcess5"/>
    <dgm:cxn modelId="{1E1A6FF5-9BB2-4D66-AD52-2DE87AC3396D}" type="presParOf" srcId="{6B7717F7-748F-4CDA-A18C-1E1298C864C6}" destId="{7897E1EA-BE30-4BBD-AB11-938F5EFC03FE}" srcOrd="5" destOrd="0" presId="urn:microsoft.com/office/officeart/2005/8/layout/vProcess5"/>
    <dgm:cxn modelId="{D5EC6C97-6F9B-4EF4-B22D-0103CFD979EE}" type="presParOf" srcId="{6B7717F7-748F-4CDA-A18C-1E1298C864C6}" destId="{19F702D8-2889-44CE-A9A4-AFCD492CB013}" srcOrd="6" destOrd="0" presId="urn:microsoft.com/office/officeart/2005/8/layout/vProcess5"/>
    <dgm:cxn modelId="{0F6A698B-0619-44A9-9B8D-0135146172AF}" type="presParOf" srcId="{6B7717F7-748F-4CDA-A18C-1E1298C864C6}" destId="{F77215AC-2841-4C33-A4AB-86F1BA4B1ACC}" srcOrd="7" destOrd="0" presId="urn:microsoft.com/office/officeart/2005/8/layout/vProcess5"/>
    <dgm:cxn modelId="{6C1AEA7E-24E0-4617-BAD5-DE84B356E584}" type="presParOf" srcId="{6B7717F7-748F-4CDA-A18C-1E1298C864C6}" destId="{ED7E1DD7-2AA2-491F-BDCA-163C281974E5}" srcOrd="8" destOrd="0" presId="urn:microsoft.com/office/officeart/2005/8/layout/vProcess5"/>
    <dgm:cxn modelId="{DA4058F9-AFB6-4922-A986-83E8806F3F30}" type="presParOf" srcId="{6B7717F7-748F-4CDA-A18C-1E1298C864C6}" destId="{0AE89003-6227-4A2B-A422-AE2341188321}" srcOrd="9" destOrd="0" presId="urn:microsoft.com/office/officeart/2005/8/layout/vProcess5"/>
    <dgm:cxn modelId="{1E10A52F-A0FA-4940-90CA-59F95711D910}" type="presParOf" srcId="{6B7717F7-748F-4CDA-A18C-1E1298C864C6}" destId="{B9DF0CFB-0B3E-466C-BF63-BAF702C31365}" srcOrd="10" destOrd="0" presId="urn:microsoft.com/office/officeart/2005/8/layout/vProcess5"/>
    <dgm:cxn modelId="{A6D6249F-2B52-40BF-B8E2-1FEDC0D92081}" type="presParOf" srcId="{6B7717F7-748F-4CDA-A18C-1E1298C864C6}" destId="{E94FCB7C-BC01-4C96-9D3F-32781CF2F48B}" srcOrd="11" destOrd="0" presId="urn:microsoft.com/office/officeart/2005/8/layout/vProcess5"/>
    <dgm:cxn modelId="{0A3882E7-2BC1-4E67-99ED-314617E9533D}" type="presParOf" srcId="{6B7717F7-748F-4CDA-A18C-1E1298C864C6}" destId="{496FDAE9-3E70-4C45-9F19-5AB20E4198DA}" srcOrd="12" destOrd="0" presId="urn:microsoft.com/office/officeart/2005/8/layout/vProcess5"/>
    <dgm:cxn modelId="{96F21933-05EA-4453-9F61-EFB40EA2DD76}" type="presParOf" srcId="{6B7717F7-748F-4CDA-A18C-1E1298C864C6}" destId="{F6475F84-AFF2-45DC-A0D5-3C4122B924A5}" srcOrd="13" destOrd="0" presId="urn:microsoft.com/office/officeart/2005/8/layout/vProcess5"/>
    <dgm:cxn modelId="{46910B8D-7F5A-4678-A45F-84D58E5D1B19}" type="presParOf" srcId="{6B7717F7-748F-4CDA-A18C-1E1298C864C6}" destId="{D0BA1C6E-908C-4361-82B3-D2ED7C07C47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AA1991-D4CE-430F-9489-D9A6B084526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06F0864-C852-4063-9F6B-9136D640BA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Kurzy češtiny pro cizince</a:t>
          </a:r>
        </a:p>
      </dgm:t>
    </dgm:pt>
    <dgm:pt modelId="{D052C8F3-636D-45ED-95DD-407A82BDEF25}" type="parTrans" cxnId="{48FA74A4-813C-4514-9C67-E2749C3FC6A9}">
      <dgm:prSet/>
      <dgm:spPr/>
      <dgm:t>
        <a:bodyPr/>
        <a:lstStyle/>
        <a:p>
          <a:endParaRPr lang="en-US"/>
        </a:p>
      </dgm:t>
    </dgm:pt>
    <dgm:pt modelId="{9E10A600-B5CE-4F0F-90A8-DD5A3E2A8F10}" type="sibTrans" cxnId="{48FA74A4-813C-4514-9C67-E2749C3FC6A9}">
      <dgm:prSet/>
      <dgm:spPr/>
      <dgm:t>
        <a:bodyPr/>
        <a:lstStyle/>
        <a:p>
          <a:endParaRPr lang="en-US"/>
        </a:p>
      </dgm:t>
    </dgm:pt>
    <dgm:pt modelId="{DAA3A510-EB86-4BF7-9D2B-04DC4ADC4ED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Pracovní právo – srozumitelně</a:t>
          </a:r>
        </a:p>
      </dgm:t>
    </dgm:pt>
    <dgm:pt modelId="{6E1F538D-AB48-48F3-A7B3-53600CB3872C}" type="parTrans" cxnId="{BE1E7E38-8028-4438-8C18-428A1E5984CF}">
      <dgm:prSet/>
      <dgm:spPr/>
      <dgm:t>
        <a:bodyPr/>
        <a:lstStyle/>
        <a:p>
          <a:endParaRPr lang="en-US"/>
        </a:p>
      </dgm:t>
    </dgm:pt>
    <dgm:pt modelId="{75F5C6DB-B313-406E-A355-EA481D505591}" type="sibTrans" cxnId="{BE1E7E38-8028-4438-8C18-428A1E5984CF}">
      <dgm:prSet/>
      <dgm:spPr/>
      <dgm:t>
        <a:bodyPr/>
        <a:lstStyle/>
        <a:p>
          <a:endParaRPr lang="en-US"/>
        </a:p>
      </dgm:t>
    </dgm:pt>
    <dgm:pt modelId="{26E76043-2858-4953-BB43-3891AEB8FD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Orientace v českém prostředí</a:t>
          </a:r>
        </a:p>
      </dgm:t>
    </dgm:pt>
    <dgm:pt modelId="{3F35B711-16C3-4E32-953C-8DB20185705B}" type="parTrans" cxnId="{3642207A-106A-49F4-B12E-4CCE5B2C3BCB}">
      <dgm:prSet/>
      <dgm:spPr/>
      <dgm:t>
        <a:bodyPr/>
        <a:lstStyle/>
        <a:p>
          <a:endParaRPr lang="en-US"/>
        </a:p>
      </dgm:t>
    </dgm:pt>
    <dgm:pt modelId="{58CB4FDF-523B-40AD-AD37-FAC967BCBC29}" type="sibTrans" cxnId="{3642207A-106A-49F4-B12E-4CCE5B2C3BCB}">
      <dgm:prSet/>
      <dgm:spPr/>
      <dgm:t>
        <a:bodyPr/>
        <a:lstStyle/>
        <a:p>
          <a:endParaRPr lang="en-US"/>
        </a:p>
      </dgm:t>
    </dgm:pt>
    <dgm:pt modelId="{1DA4E923-168F-496F-8098-20CADE0A9BF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Pomoc s hledáním práce</a:t>
          </a:r>
        </a:p>
      </dgm:t>
    </dgm:pt>
    <dgm:pt modelId="{FA77D47B-3CD1-49D4-9787-3BD285A0ED6C}" type="parTrans" cxnId="{E74DE2ED-B55E-43C5-B1C6-2A1751CB8729}">
      <dgm:prSet/>
      <dgm:spPr/>
      <dgm:t>
        <a:bodyPr/>
        <a:lstStyle/>
        <a:p>
          <a:endParaRPr lang="en-US"/>
        </a:p>
      </dgm:t>
    </dgm:pt>
    <dgm:pt modelId="{8C75481D-8550-453E-90D4-6A4D800B5C93}" type="sibTrans" cxnId="{E74DE2ED-B55E-43C5-B1C6-2A1751CB8729}">
      <dgm:prSet/>
      <dgm:spPr/>
      <dgm:t>
        <a:bodyPr/>
        <a:lstStyle/>
        <a:p>
          <a:endParaRPr lang="en-US"/>
        </a:p>
      </dgm:t>
    </dgm:pt>
    <dgm:pt modelId="{42694EE3-801D-45BF-AFEC-AFA2DA6424CF}" type="pres">
      <dgm:prSet presAssocID="{F5AA1991-D4CE-430F-9489-D9A6B0845268}" presName="root" presStyleCnt="0">
        <dgm:presLayoutVars>
          <dgm:dir/>
          <dgm:resizeHandles val="exact"/>
        </dgm:presLayoutVars>
      </dgm:prSet>
      <dgm:spPr/>
    </dgm:pt>
    <dgm:pt modelId="{4624C25A-4035-4ED5-B56C-211DEE093747}" type="pres">
      <dgm:prSet presAssocID="{A06F0864-C852-4063-9F6B-9136D640BADF}" presName="compNode" presStyleCnt="0"/>
      <dgm:spPr/>
    </dgm:pt>
    <dgm:pt modelId="{20B94155-9159-4027-ADA8-B5D67255EF74}" type="pres">
      <dgm:prSet presAssocID="{A06F0864-C852-4063-9F6B-9136D640BAD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nihy"/>
        </a:ext>
      </dgm:extLst>
    </dgm:pt>
    <dgm:pt modelId="{AC0989F8-22C7-44DF-946A-46C71EEE0E1D}" type="pres">
      <dgm:prSet presAssocID="{A06F0864-C852-4063-9F6B-9136D640BADF}" presName="spaceRect" presStyleCnt="0"/>
      <dgm:spPr/>
    </dgm:pt>
    <dgm:pt modelId="{7DE7E8F9-741B-422C-873E-7CC7DB62E44F}" type="pres">
      <dgm:prSet presAssocID="{A06F0864-C852-4063-9F6B-9136D640BADF}" presName="textRect" presStyleLbl="revTx" presStyleIdx="0" presStyleCnt="4">
        <dgm:presLayoutVars>
          <dgm:chMax val="1"/>
          <dgm:chPref val="1"/>
        </dgm:presLayoutVars>
      </dgm:prSet>
      <dgm:spPr/>
    </dgm:pt>
    <dgm:pt modelId="{29D12CCC-2225-46D9-A803-325C45B8C48E}" type="pres">
      <dgm:prSet presAssocID="{9E10A600-B5CE-4F0F-90A8-DD5A3E2A8F10}" presName="sibTrans" presStyleCnt="0"/>
      <dgm:spPr/>
    </dgm:pt>
    <dgm:pt modelId="{94E8F3FB-0458-49F6-96C3-3896C4B2C35A}" type="pres">
      <dgm:prSet presAssocID="{DAA3A510-EB86-4BF7-9D2B-04DC4ADC4EDB}" presName="compNode" presStyleCnt="0"/>
      <dgm:spPr/>
    </dgm:pt>
    <dgm:pt modelId="{526555F0-20F8-4BB0-B476-9BE2C87D7647}" type="pres">
      <dgm:prSet presAssocID="{DAA3A510-EB86-4BF7-9D2B-04DC4ADC4ED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50184DB6-1F16-4171-BC49-EC54182A8E6E}" type="pres">
      <dgm:prSet presAssocID="{DAA3A510-EB86-4BF7-9D2B-04DC4ADC4EDB}" presName="spaceRect" presStyleCnt="0"/>
      <dgm:spPr/>
    </dgm:pt>
    <dgm:pt modelId="{210CA7FE-51D5-495E-A79C-57AAE8F15251}" type="pres">
      <dgm:prSet presAssocID="{DAA3A510-EB86-4BF7-9D2B-04DC4ADC4EDB}" presName="textRect" presStyleLbl="revTx" presStyleIdx="1" presStyleCnt="4">
        <dgm:presLayoutVars>
          <dgm:chMax val="1"/>
          <dgm:chPref val="1"/>
        </dgm:presLayoutVars>
      </dgm:prSet>
      <dgm:spPr/>
    </dgm:pt>
    <dgm:pt modelId="{6531E899-31B4-45CD-AF72-D38D5859318B}" type="pres">
      <dgm:prSet presAssocID="{75F5C6DB-B313-406E-A355-EA481D505591}" presName="sibTrans" presStyleCnt="0"/>
      <dgm:spPr/>
    </dgm:pt>
    <dgm:pt modelId="{6D44D86F-7CE1-4507-9476-80B04C000B32}" type="pres">
      <dgm:prSet presAssocID="{26E76043-2858-4953-BB43-3891AEB8FD04}" presName="compNode" presStyleCnt="0"/>
      <dgm:spPr/>
    </dgm:pt>
    <dgm:pt modelId="{EDADC44F-77D2-4D94-A4F1-EF829A6AA45C}" type="pres">
      <dgm:prSet presAssocID="{26E76043-2858-4953-BB43-3891AEB8FD0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aškrtnutí"/>
        </a:ext>
      </dgm:extLst>
    </dgm:pt>
    <dgm:pt modelId="{A6CB31E9-363F-4108-AB40-61E357993B28}" type="pres">
      <dgm:prSet presAssocID="{26E76043-2858-4953-BB43-3891AEB8FD04}" presName="spaceRect" presStyleCnt="0"/>
      <dgm:spPr/>
    </dgm:pt>
    <dgm:pt modelId="{A07D6F33-CCE2-471E-8837-368D8D8F3A32}" type="pres">
      <dgm:prSet presAssocID="{26E76043-2858-4953-BB43-3891AEB8FD04}" presName="textRect" presStyleLbl="revTx" presStyleIdx="2" presStyleCnt="4">
        <dgm:presLayoutVars>
          <dgm:chMax val="1"/>
          <dgm:chPref val="1"/>
        </dgm:presLayoutVars>
      </dgm:prSet>
      <dgm:spPr/>
    </dgm:pt>
    <dgm:pt modelId="{7FAB95E7-E5C4-48D9-84AC-EFEC82D7F164}" type="pres">
      <dgm:prSet presAssocID="{58CB4FDF-523B-40AD-AD37-FAC967BCBC29}" presName="sibTrans" presStyleCnt="0"/>
      <dgm:spPr/>
    </dgm:pt>
    <dgm:pt modelId="{6EB47899-37F5-4BEF-8C36-1850261A41A4}" type="pres">
      <dgm:prSet presAssocID="{1DA4E923-168F-496F-8098-20CADE0A9BF5}" presName="compNode" presStyleCnt="0"/>
      <dgm:spPr/>
    </dgm:pt>
    <dgm:pt modelId="{AF583CA4-6B08-4158-91BD-E99F9BF01107}" type="pres">
      <dgm:prSet presAssocID="{1DA4E923-168F-496F-8098-20CADE0A9BF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třesení rukou"/>
        </a:ext>
      </dgm:extLst>
    </dgm:pt>
    <dgm:pt modelId="{9A717FF7-6851-41FC-A100-6C1771FB2586}" type="pres">
      <dgm:prSet presAssocID="{1DA4E923-168F-496F-8098-20CADE0A9BF5}" presName="spaceRect" presStyleCnt="0"/>
      <dgm:spPr/>
    </dgm:pt>
    <dgm:pt modelId="{180044A1-3DB3-4560-92DD-21B88EE7BDBB}" type="pres">
      <dgm:prSet presAssocID="{1DA4E923-168F-496F-8098-20CADE0A9BF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40D490A-3E11-4570-B0D8-B27E9496DFEC}" type="presOf" srcId="{DAA3A510-EB86-4BF7-9D2B-04DC4ADC4EDB}" destId="{210CA7FE-51D5-495E-A79C-57AAE8F15251}" srcOrd="0" destOrd="0" presId="urn:microsoft.com/office/officeart/2018/2/layout/IconLabelList"/>
    <dgm:cxn modelId="{26022C17-7A53-4692-A2C8-02C5C45B3E82}" type="presOf" srcId="{F5AA1991-D4CE-430F-9489-D9A6B0845268}" destId="{42694EE3-801D-45BF-AFEC-AFA2DA6424CF}" srcOrd="0" destOrd="0" presId="urn:microsoft.com/office/officeart/2018/2/layout/IconLabelList"/>
    <dgm:cxn modelId="{BE1E7E38-8028-4438-8C18-428A1E5984CF}" srcId="{F5AA1991-D4CE-430F-9489-D9A6B0845268}" destId="{DAA3A510-EB86-4BF7-9D2B-04DC4ADC4EDB}" srcOrd="1" destOrd="0" parTransId="{6E1F538D-AB48-48F3-A7B3-53600CB3872C}" sibTransId="{75F5C6DB-B313-406E-A355-EA481D505591}"/>
    <dgm:cxn modelId="{3642207A-106A-49F4-B12E-4CCE5B2C3BCB}" srcId="{F5AA1991-D4CE-430F-9489-D9A6B0845268}" destId="{26E76043-2858-4953-BB43-3891AEB8FD04}" srcOrd="2" destOrd="0" parTransId="{3F35B711-16C3-4E32-953C-8DB20185705B}" sibTransId="{58CB4FDF-523B-40AD-AD37-FAC967BCBC29}"/>
    <dgm:cxn modelId="{48FA74A4-813C-4514-9C67-E2749C3FC6A9}" srcId="{F5AA1991-D4CE-430F-9489-D9A6B0845268}" destId="{A06F0864-C852-4063-9F6B-9136D640BADF}" srcOrd="0" destOrd="0" parTransId="{D052C8F3-636D-45ED-95DD-407A82BDEF25}" sibTransId="{9E10A600-B5CE-4F0F-90A8-DD5A3E2A8F10}"/>
    <dgm:cxn modelId="{0E2BDAB0-0E40-4ADC-B87B-519209F3F9C6}" type="presOf" srcId="{A06F0864-C852-4063-9F6B-9136D640BADF}" destId="{7DE7E8F9-741B-422C-873E-7CC7DB62E44F}" srcOrd="0" destOrd="0" presId="urn:microsoft.com/office/officeart/2018/2/layout/IconLabelList"/>
    <dgm:cxn modelId="{42D5E3D8-1E1B-463A-A73F-97170F02B89B}" type="presOf" srcId="{1DA4E923-168F-496F-8098-20CADE0A9BF5}" destId="{180044A1-3DB3-4560-92DD-21B88EE7BDBB}" srcOrd="0" destOrd="0" presId="urn:microsoft.com/office/officeart/2018/2/layout/IconLabelList"/>
    <dgm:cxn modelId="{E74DE2ED-B55E-43C5-B1C6-2A1751CB8729}" srcId="{F5AA1991-D4CE-430F-9489-D9A6B0845268}" destId="{1DA4E923-168F-496F-8098-20CADE0A9BF5}" srcOrd="3" destOrd="0" parTransId="{FA77D47B-3CD1-49D4-9787-3BD285A0ED6C}" sibTransId="{8C75481D-8550-453E-90D4-6A4D800B5C93}"/>
    <dgm:cxn modelId="{FEBAA9FF-7718-43ED-9C6F-B2DE11684AAB}" type="presOf" srcId="{26E76043-2858-4953-BB43-3891AEB8FD04}" destId="{A07D6F33-CCE2-471E-8837-368D8D8F3A32}" srcOrd="0" destOrd="0" presId="urn:microsoft.com/office/officeart/2018/2/layout/IconLabelList"/>
    <dgm:cxn modelId="{CC0D0FD1-B020-4E23-84EA-9CEC78F22F0C}" type="presParOf" srcId="{42694EE3-801D-45BF-AFEC-AFA2DA6424CF}" destId="{4624C25A-4035-4ED5-B56C-211DEE093747}" srcOrd="0" destOrd="0" presId="urn:microsoft.com/office/officeart/2018/2/layout/IconLabelList"/>
    <dgm:cxn modelId="{E71C749D-DEEE-453A-9AB8-44887ADA2B9D}" type="presParOf" srcId="{4624C25A-4035-4ED5-B56C-211DEE093747}" destId="{20B94155-9159-4027-ADA8-B5D67255EF74}" srcOrd="0" destOrd="0" presId="urn:microsoft.com/office/officeart/2018/2/layout/IconLabelList"/>
    <dgm:cxn modelId="{D6BB3346-88AA-48C1-AACC-59BB75FCE8B1}" type="presParOf" srcId="{4624C25A-4035-4ED5-B56C-211DEE093747}" destId="{AC0989F8-22C7-44DF-946A-46C71EEE0E1D}" srcOrd="1" destOrd="0" presId="urn:microsoft.com/office/officeart/2018/2/layout/IconLabelList"/>
    <dgm:cxn modelId="{7586B8E2-8FB0-4872-8DF0-957390670C31}" type="presParOf" srcId="{4624C25A-4035-4ED5-B56C-211DEE093747}" destId="{7DE7E8F9-741B-422C-873E-7CC7DB62E44F}" srcOrd="2" destOrd="0" presId="urn:microsoft.com/office/officeart/2018/2/layout/IconLabelList"/>
    <dgm:cxn modelId="{02ED3B97-3E44-4E14-BDBF-2C2B9B7A06FD}" type="presParOf" srcId="{42694EE3-801D-45BF-AFEC-AFA2DA6424CF}" destId="{29D12CCC-2225-46D9-A803-325C45B8C48E}" srcOrd="1" destOrd="0" presId="urn:microsoft.com/office/officeart/2018/2/layout/IconLabelList"/>
    <dgm:cxn modelId="{57AC0727-73D5-488A-BF43-FCAB646F3D93}" type="presParOf" srcId="{42694EE3-801D-45BF-AFEC-AFA2DA6424CF}" destId="{94E8F3FB-0458-49F6-96C3-3896C4B2C35A}" srcOrd="2" destOrd="0" presId="urn:microsoft.com/office/officeart/2018/2/layout/IconLabelList"/>
    <dgm:cxn modelId="{2EECF48E-B728-45CA-9CA7-9993E0C5B45B}" type="presParOf" srcId="{94E8F3FB-0458-49F6-96C3-3896C4B2C35A}" destId="{526555F0-20F8-4BB0-B476-9BE2C87D7647}" srcOrd="0" destOrd="0" presId="urn:microsoft.com/office/officeart/2018/2/layout/IconLabelList"/>
    <dgm:cxn modelId="{05D0114D-149D-45F9-8D99-7A3A7C56F617}" type="presParOf" srcId="{94E8F3FB-0458-49F6-96C3-3896C4B2C35A}" destId="{50184DB6-1F16-4171-BC49-EC54182A8E6E}" srcOrd="1" destOrd="0" presId="urn:microsoft.com/office/officeart/2018/2/layout/IconLabelList"/>
    <dgm:cxn modelId="{B7C455AC-CB38-49A9-8658-7FEF67C805E1}" type="presParOf" srcId="{94E8F3FB-0458-49F6-96C3-3896C4B2C35A}" destId="{210CA7FE-51D5-495E-A79C-57AAE8F15251}" srcOrd="2" destOrd="0" presId="urn:microsoft.com/office/officeart/2018/2/layout/IconLabelList"/>
    <dgm:cxn modelId="{7E7FA674-55D4-4B80-8B67-87DAE5705F30}" type="presParOf" srcId="{42694EE3-801D-45BF-AFEC-AFA2DA6424CF}" destId="{6531E899-31B4-45CD-AF72-D38D5859318B}" srcOrd="3" destOrd="0" presId="urn:microsoft.com/office/officeart/2018/2/layout/IconLabelList"/>
    <dgm:cxn modelId="{18599D62-BBDD-475A-B4CB-3BA51360F73F}" type="presParOf" srcId="{42694EE3-801D-45BF-AFEC-AFA2DA6424CF}" destId="{6D44D86F-7CE1-4507-9476-80B04C000B32}" srcOrd="4" destOrd="0" presId="urn:microsoft.com/office/officeart/2018/2/layout/IconLabelList"/>
    <dgm:cxn modelId="{32B2C83A-6325-4066-AEAA-1517CE7CADEB}" type="presParOf" srcId="{6D44D86F-7CE1-4507-9476-80B04C000B32}" destId="{EDADC44F-77D2-4D94-A4F1-EF829A6AA45C}" srcOrd="0" destOrd="0" presId="urn:microsoft.com/office/officeart/2018/2/layout/IconLabelList"/>
    <dgm:cxn modelId="{A927F80C-5C70-485F-B9DA-036B1A9F9952}" type="presParOf" srcId="{6D44D86F-7CE1-4507-9476-80B04C000B32}" destId="{A6CB31E9-363F-4108-AB40-61E357993B28}" srcOrd="1" destOrd="0" presId="urn:microsoft.com/office/officeart/2018/2/layout/IconLabelList"/>
    <dgm:cxn modelId="{411CE8B1-B5B8-4349-AF1D-0A52E9F18832}" type="presParOf" srcId="{6D44D86F-7CE1-4507-9476-80B04C000B32}" destId="{A07D6F33-CCE2-471E-8837-368D8D8F3A32}" srcOrd="2" destOrd="0" presId="urn:microsoft.com/office/officeart/2018/2/layout/IconLabelList"/>
    <dgm:cxn modelId="{7EC5E0E4-FB3B-4FA6-9AE8-117FE089B5A3}" type="presParOf" srcId="{42694EE3-801D-45BF-AFEC-AFA2DA6424CF}" destId="{7FAB95E7-E5C4-48D9-84AC-EFEC82D7F164}" srcOrd="5" destOrd="0" presId="urn:microsoft.com/office/officeart/2018/2/layout/IconLabelList"/>
    <dgm:cxn modelId="{05582883-857F-4C92-A80F-641AAA4218E9}" type="presParOf" srcId="{42694EE3-801D-45BF-AFEC-AFA2DA6424CF}" destId="{6EB47899-37F5-4BEF-8C36-1850261A41A4}" srcOrd="6" destOrd="0" presId="urn:microsoft.com/office/officeart/2018/2/layout/IconLabelList"/>
    <dgm:cxn modelId="{4ABD69E6-F63C-45C0-BDC4-0EA7ACD740C8}" type="presParOf" srcId="{6EB47899-37F5-4BEF-8C36-1850261A41A4}" destId="{AF583CA4-6B08-4158-91BD-E99F9BF01107}" srcOrd="0" destOrd="0" presId="urn:microsoft.com/office/officeart/2018/2/layout/IconLabelList"/>
    <dgm:cxn modelId="{8FE51908-D4C8-44E0-A974-C882010FCEC4}" type="presParOf" srcId="{6EB47899-37F5-4BEF-8C36-1850261A41A4}" destId="{9A717FF7-6851-41FC-A100-6C1771FB2586}" srcOrd="1" destOrd="0" presId="urn:microsoft.com/office/officeart/2018/2/layout/IconLabelList"/>
    <dgm:cxn modelId="{DB064269-5FBA-4B02-BCBD-16DE6EEC4EC0}" type="presParOf" srcId="{6EB47899-37F5-4BEF-8C36-1850261A41A4}" destId="{180044A1-3DB3-4560-92DD-21B88EE7BDB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A4ADF5D-3D80-4C4F-A2DE-AA22316CA6CE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30F8D79-E24E-4B96-BA50-FFFE2DB45380}">
      <dgm:prSet/>
      <dgm:spPr/>
      <dgm:t>
        <a:bodyPr/>
        <a:lstStyle/>
        <a:p>
          <a:r>
            <a:rPr lang="en-US"/>
            <a:t>Každý má právo na:</a:t>
          </a:r>
        </a:p>
      </dgm:t>
    </dgm:pt>
    <dgm:pt modelId="{8CD4662C-0C60-422A-A64F-7933A3DBCACB}" type="parTrans" cxnId="{FCD69256-23E2-4BA5-A3E0-AD06DC6EFC98}">
      <dgm:prSet/>
      <dgm:spPr/>
      <dgm:t>
        <a:bodyPr/>
        <a:lstStyle/>
        <a:p>
          <a:endParaRPr lang="en-US"/>
        </a:p>
      </dgm:t>
    </dgm:pt>
    <dgm:pt modelId="{9937913D-213D-4852-9A44-3E2CFC7C94C8}" type="sibTrans" cxnId="{FCD69256-23E2-4BA5-A3E0-AD06DC6EFC98}">
      <dgm:prSet/>
      <dgm:spPr/>
      <dgm:t>
        <a:bodyPr/>
        <a:lstStyle/>
        <a:p>
          <a:endParaRPr lang="en-US"/>
        </a:p>
      </dgm:t>
    </dgm:pt>
    <dgm:pt modelId="{E5635E54-AEEF-4AEB-B9B5-9C5ACB259A43}">
      <dgm:prSet/>
      <dgm:spPr/>
      <dgm:t>
        <a:bodyPr/>
        <a:lstStyle/>
        <a:p>
          <a:r>
            <a:rPr lang="en-US"/>
            <a:t>- Rovné zacházení</a:t>
          </a:r>
        </a:p>
      </dgm:t>
    </dgm:pt>
    <dgm:pt modelId="{8630605D-4F82-49E3-9004-D59E9CB449E0}" type="parTrans" cxnId="{CBF80958-E94E-4536-AD72-4E5E4D81B17F}">
      <dgm:prSet/>
      <dgm:spPr/>
      <dgm:t>
        <a:bodyPr/>
        <a:lstStyle/>
        <a:p>
          <a:endParaRPr lang="en-US"/>
        </a:p>
      </dgm:t>
    </dgm:pt>
    <dgm:pt modelId="{CE0B462C-BB81-45A9-9E64-97CC20A7EEEF}" type="sibTrans" cxnId="{CBF80958-E94E-4536-AD72-4E5E4D81B17F}">
      <dgm:prSet/>
      <dgm:spPr/>
      <dgm:t>
        <a:bodyPr/>
        <a:lstStyle/>
        <a:p>
          <a:endParaRPr lang="en-US"/>
        </a:p>
      </dgm:t>
    </dgm:pt>
    <dgm:pt modelId="{F743805F-BF58-48FA-88F0-77FFD16E5DF8}">
      <dgm:prSet/>
      <dgm:spPr/>
      <dgm:t>
        <a:bodyPr/>
        <a:lstStyle/>
        <a:p>
          <a:r>
            <a:rPr lang="en-US"/>
            <a:t>- Důstojnou mzdu</a:t>
          </a:r>
        </a:p>
      </dgm:t>
    </dgm:pt>
    <dgm:pt modelId="{6D44A3AB-79CA-4A87-9B1C-D48D1A597C84}" type="parTrans" cxnId="{DD125515-3C1F-4086-A427-95BAB21A77A0}">
      <dgm:prSet/>
      <dgm:spPr/>
      <dgm:t>
        <a:bodyPr/>
        <a:lstStyle/>
        <a:p>
          <a:endParaRPr lang="en-US"/>
        </a:p>
      </dgm:t>
    </dgm:pt>
    <dgm:pt modelId="{04E1C3D2-6475-4FD4-9A44-8ED35D093E00}" type="sibTrans" cxnId="{DD125515-3C1F-4086-A427-95BAB21A77A0}">
      <dgm:prSet/>
      <dgm:spPr/>
      <dgm:t>
        <a:bodyPr/>
        <a:lstStyle/>
        <a:p>
          <a:endParaRPr lang="en-US"/>
        </a:p>
      </dgm:t>
    </dgm:pt>
    <dgm:pt modelId="{F4303B5C-1A86-48B8-AE76-6A4CBAD2E395}">
      <dgm:prSet/>
      <dgm:spPr/>
      <dgm:t>
        <a:bodyPr/>
        <a:lstStyle/>
        <a:p>
          <a:r>
            <a:rPr lang="en-US"/>
            <a:t>- Férové pracovní podmínky</a:t>
          </a:r>
        </a:p>
      </dgm:t>
    </dgm:pt>
    <dgm:pt modelId="{B76D0B88-02D0-440A-BCE3-0B2C5083AAF9}" type="parTrans" cxnId="{CDF1D8A8-5F29-487A-AB24-A62720A5288C}">
      <dgm:prSet/>
      <dgm:spPr/>
      <dgm:t>
        <a:bodyPr/>
        <a:lstStyle/>
        <a:p>
          <a:endParaRPr lang="en-US"/>
        </a:p>
      </dgm:t>
    </dgm:pt>
    <dgm:pt modelId="{214E15B0-CBB9-41CD-8D8B-A9262394A9EB}" type="sibTrans" cxnId="{CDF1D8A8-5F29-487A-AB24-A62720A5288C}">
      <dgm:prSet/>
      <dgm:spPr/>
      <dgm:t>
        <a:bodyPr/>
        <a:lstStyle/>
        <a:p>
          <a:endParaRPr lang="en-US"/>
        </a:p>
      </dgm:t>
    </dgm:pt>
    <dgm:pt modelId="{B7739C27-B8E7-4099-904F-5E6A7D4F7557}">
      <dgm:prSet/>
      <dgm:spPr/>
      <dgm:t>
        <a:bodyPr/>
        <a:lstStyle/>
        <a:p>
          <a:r>
            <a:rPr lang="en-US"/>
            <a:t>OOPVE aktivně vystupuje proti nespravedlnostem</a:t>
          </a:r>
        </a:p>
      </dgm:t>
    </dgm:pt>
    <dgm:pt modelId="{E1ECDA73-F7A5-49EF-96E2-B9059BA17B95}" type="parTrans" cxnId="{2593876F-61F4-4C73-8C58-0AD6DB00D84F}">
      <dgm:prSet/>
      <dgm:spPr/>
      <dgm:t>
        <a:bodyPr/>
        <a:lstStyle/>
        <a:p>
          <a:endParaRPr lang="en-US"/>
        </a:p>
      </dgm:t>
    </dgm:pt>
    <dgm:pt modelId="{34DBDD9A-8968-4666-B39E-F19BBEE52717}" type="sibTrans" cxnId="{2593876F-61F4-4C73-8C58-0AD6DB00D84F}">
      <dgm:prSet/>
      <dgm:spPr/>
      <dgm:t>
        <a:bodyPr/>
        <a:lstStyle/>
        <a:p>
          <a:endParaRPr lang="en-US"/>
        </a:p>
      </dgm:t>
    </dgm:pt>
    <dgm:pt modelId="{DB5C3E60-3782-4DA6-94EA-AB3BB3243917}" type="pres">
      <dgm:prSet presAssocID="{1A4ADF5D-3D80-4C4F-A2DE-AA22316CA6CE}" presName="outerComposite" presStyleCnt="0">
        <dgm:presLayoutVars>
          <dgm:chMax val="5"/>
          <dgm:dir/>
          <dgm:resizeHandles val="exact"/>
        </dgm:presLayoutVars>
      </dgm:prSet>
      <dgm:spPr/>
    </dgm:pt>
    <dgm:pt modelId="{7499C19C-C272-4FA2-AE67-15F3BD41111C}" type="pres">
      <dgm:prSet presAssocID="{1A4ADF5D-3D80-4C4F-A2DE-AA22316CA6CE}" presName="dummyMaxCanvas" presStyleCnt="0">
        <dgm:presLayoutVars/>
      </dgm:prSet>
      <dgm:spPr/>
    </dgm:pt>
    <dgm:pt modelId="{6493093E-FFBA-4CCE-9827-260DECDDB44C}" type="pres">
      <dgm:prSet presAssocID="{1A4ADF5D-3D80-4C4F-A2DE-AA22316CA6CE}" presName="FiveNodes_1" presStyleLbl="node1" presStyleIdx="0" presStyleCnt="5">
        <dgm:presLayoutVars>
          <dgm:bulletEnabled val="1"/>
        </dgm:presLayoutVars>
      </dgm:prSet>
      <dgm:spPr/>
    </dgm:pt>
    <dgm:pt modelId="{85C28BC8-7A77-42E8-A91B-72B0E868806D}" type="pres">
      <dgm:prSet presAssocID="{1A4ADF5D-3D80-4C4F-A2DE-AA22316CA6CE}" presName="FiveNodes_2" presStyleLbl="node1" presStyleIdx="1" presStyleCnt="5">
        <dgm:presLayoutVars>
          <dgm:bulletEnabled val="1"/>
        </dgm:presLayoutVars>
      </dgm:prSet>
      <dgm:spPr/>
    </dgm:pt>
    <dgm:pt modelId="{7239D116-D466-4774-AA3D-78E842F3B549}" type="pres">
      <dgm:prSet presAssocID="{1A4ADF5D-3D80-4C4F-A2DE-AA22316CA6CE}" presName="FiveNodes_3" presStyleLbl="node1" presStyleIdx="2" presStyleCnt="5">
        <dgm:presLayoutVars>
          <dgm:bulletEnabled val="1"/>
        </dgm:presLayoutVars>
      </dgm:prSet>
      <dgm:spPr/>
    </dgm:pt>
    <dgm:pt modelId="{1434E175-B55E-440A-8A00-F296D79101EA}" type="pres">
      <dgm:prSet presAssocID="{1A4ADF5D-3D80-4C4F-A2DE-AA22316CA6CE}" presName="FiveNodes_4" presStyleLbl="node1" presStyleIdx="3" presStyleCnt="5">
        <dgm:presLayoutVars>
          <dgm:bulletEnabled val="1"/>
        </dgm:presLayoutVars>
      </dgm:prSet>
      <dgm:spPr/>
    </dgm:pt>
    <dgm:pt modelId="{D6EC3DCE-D2BE-4E3C-8DB1-93410A2EFE04}" type="pres">
      <dgm:prSet presAssocID="{1A4ADF5D-3D80-4C4F-A2DE-AA22316CA6CE}" presName="FiveNodes_5" presStyleLbl="node1" presStyleIdx="4" presStyleCnt="5">
        <dgm:presLayoutVars>
          <dgm:bulletEnabled val="1"/>
        </dgm:presLayoutVars>
      </dgm:prSet>
      <dgm:spPr/>
    </dgm:pt>
    <dgm:pt modelId="{40820D90-FE0D-4511-A841-8ACB07F080ED}" type="pres">
      <dgm:prSet presAssocID="{1A4ADF5D-3D80-4C4F-A2DE-AA22316CA6CE}" presName="FiveConn_1-2" presStyleLbl="fgAccFollowNode1" presStyleIdx="0" presStyleCnt="4">
        <dgm:presLayoutVars>
          <dgm:bulletEnabled val="1"/>
        </dgm:presLayoutVars>
      </dgm:prSet>
      <dgm:spPr/>
    </dgm:pt>
    <dgm:pt modelId="{6AFED8CC-5FE4-47BF-B165-EB02F7777F80}" type="pres">
      <dgm:prSet presAssocID="{1A4ADF5D-3D80-4C4F-A2DE-AA22316CA6CE}" presName="FiveConn_2-3" presStyleLbl="fgAccFollowNode1" presStyleIdx="1" presStyleCnt="4">
        <dgm:presLayoutVars>
          <dgm:bulletEnabled val="1"/>
        </dgm:presLayoutVars>
      </dgm:prSet>
      <dgm:spPr/>
    </dgm:pt>
    <dgm:pt modelId="{BBAA33C8-8F73-4E0A-B496-D44EAAEE6686}" type="pres">
      <dgm:prSet presAssocID="{1A4ADF5D-3D80-4C4F-A2DE-AA22316CA6CE}" presName="FiveConn_3-4" presStyleLbl="fgAccFollowNode1" presStyleIdx="2" presStyleCnt="4">
        <dgm:presLayoutVars>
          <dgm:bulletEnabled val="1"/>
        </dgm:presLayoutVars>
      </dgm:prSet>
      <dgm:spPr/>
    </dgm:pt>
    <dgm:pt modelId="{AB2D347C-F9F1-4C93-86CB-D8F07BE73DC4}" type="pres">
      <dgm:prSet presAssocID="{1A4ADF5D-3D80-4C4F-A2DE-AA22316CA6CE}" presName="FiveConn_4-5" presStyleLbl="fgAccFollowNode1" presStyleIdx="3" presStyleCnt="4">
        <dgm:presLayoutVars>
          <dgm:bulletEnabled val="1"/>
        </dgm:presLayoutVars>
      </dgm:prSet>
      <dgm:spPr/>
    </dgm:pt>
    <dgm:pt modelId="{279FAA7F-21F2-4F98-B4ED-3E1B05D22C96}" type="pres">
      <dgm:prSet presAssocID="{1A4ADF5D-3D80-4C4F-A2DE-AA22316CA6CE}" presName="FiveNodes_1_text" presStyleLbl="node1" presStyleIdx="4" presStyleCnt="5">
        <dgm:presLayoutVars>
          <dgm:bulletEnabled val="1"/>
        </dgm:presLayoutVars>
      </dgm:prSet>
      <dgm:spPr/>
    </dgm:pt>
    <dgm:pt modelId="{AD500DAD-14BE-40B0-AE86-DAEEC9F01101}" type="pres">
      <dgm:prSet presAssocID="{1A4ADF5D-3D80-4C4F-A2DE-AA22316CA6CE}" presName="FiveNodes_2_text" presStyleLbl="node1" presStyleIdx="4" presStyleCnt="5">
        <dgm:presLayoutVars>
          <dgm:bulletEnabled val="1"/>
        </dgm:presLayoutVars>
      </dgm:prSet>
      <dgm:spPr/>
    </dgm:pt>
    <dgm:pt modelId="{7F39C517-05A9-4CD0-B95D-0BDACEA4C158}" type="pres">
      <dgm:prSet presAssocID="{1A4ADF5D-3D80-4C4F-A2DE-AA22316CA6CE}" presName="FiveNodes_3_text" presStyleLbl="node1" presStyleIdx="4" presStyleCnt="5">
        <dgm:presLayoutVars>
          <dgm:bulletEnabled val="1"/>
        </dgm:presLayoutVars>
      </dgm:prSet>
      <dgm:spPr/>
    </dgm:pt>
    <dgm:pt modelId="{CA38FC9A-A996-4345-A9CE-39B43AA6AF1F}" type="pres">
      <dgm:prSet presAssocID="{1A4ADF5D-3D80-4C4F-A2DE-AA22316CA6CE}" presName="FiveNodes_4_text" presStyleLbl="node1" presStyleIdx="4" presStyleCnt="5">
        <dgm:presLayoutVars>
          <dgm:bulletEnabled val="1"/>
        </dgm:presLayoutVars>
      </dgm:prSet>
      <dgm:spPr/>
    </dgm:pt>
    <dgm:pt modelId="{026C9675-7A55-4F0C-9BDB-047D63405254}" type="pres">
      <dgm:prSet presAssocID="{1A4ADF5D-3D80-4C4F-A2DE-AA22316CA6C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D125515-3C1F-4086-A427-95BAB21A77A0}" srcId="{1A4ADF5D-3D80-4C4F-A2DE-AA22316CA6CE}" destId="{F743805F-BF58-48FA-88F0-77FFD16E5DF8}" srcOrd="2" destOrd="0" parTransId="{6D44A3AB-79CA-4A87-9B1C-D48D1A597C84}" sibTransId="{04E1C3D2-6475-4FD4-9A44-8ED35D093E00}"/>
    <dgm:cxn modelId="{E209971A-4BD3-4BE2-BDA2-4F24B64794F1}" type="presOf" srcId="{B7739C27-B8E7-4099-904F-5E6A7D4F7557}" destId="{D6EC3DCE-D2BE-4E3C-8DB1-93410A2EFE04}" srcOrd="0" destOrd="0" presId="urn:microsoft.com/office/officeart/2005/8/layout/vProcess5"/>
    <dgm:cxn modelId="{F5FF9B27-AB67-44C1-A875-9BE5EBD79753}" type="presOf" srcId="{F743805F-BF58-48FA-88F0-77FFD16E5DF8}" destId="{7239D116-D466-4774-AA3D-78E842F3B549}" srcOrd="0" destOrd="0" presId="urn:microsoft.com/office/officeart/2005/8/layout/vProcess5"/>
    <dgm:cxn modelId="{15680E35-2920-403C-84F2-1C02EBEED2BB}" type="presOf" srcId="{1A4ADF5D-3D80-4C4F-A2DE-AA22316CA6CE}" destId="{DB5C3E60-3782-4DA6-94EA-AB3BB3243917}" srcOrd="0" destOrd="0" presId="urn:microsoft.com/office/officeart/2005/8/layout/vProcess5"/>
    <dgm:cxn modelId="{20C0A85B-D9A7-4C26-80E7-F54898F0BE9E}" type="presOf" srcId="{B7739C27-B8E7-4099-904F-5E6A7D4F7557}" destId="{026C9675-7A55-4F0C-9BDB-047D63405254}" srcOrd="1" destOrd="0" presId="urn:microsoft.com/office/officeart/2005/8/layout/vProcess5"/>
    <dgm:cxn modelId="{2E36C766-E64B-44B2-B85A-577CAD0E7D2F}" type="presOf" srcId="{730F8D79-E24E-4B96-BA50-FFFE2DB45380}" destId="{279FAA7F-21F2-4F98-B4ED-3E1B05D22C96}" srcOrd="1" destOrd="0" presId="urn:microsoft.com/office/officeart/2005/8/layout/vProcess5"/>
    <dgm:cxn modelId="{BC962768-7B4F-4237-AAD3-541FF11A0A4B}" type="presOf" srcId="{214E15B0-CBB9-41CD-8D8B-A9262394A9EB}" destId="{AB2D347C-F9F1-4C93-86CB-D8F07BE73DC4}" srcOrd="0" destOrd="0" presId="urn:microsoft.com/office/officeart/2005/8/layout/vProcess5"/>
    <dgm:cxn modelId="{2593876F-61F4-4C73-8C58-0AD6DB00D84F}" srcId="{1A4ADF5D-3D80-4C4F-A2DE-AA22316CA6CE}" destId="{B7739C27-B8E7-4099-904F-5E6A7D4F7557}" srcOrd="4" destOrd="0" parTransId="{E1ECDA73-F7A5-49EF-96E2-B9059BA17B95}" sibTransId="{34DBDD9A-8968-4666-B39E-F19BBEE52717}"/>
    <dgm:cxn modelId="{8CDB1D50-F858-4DF8-9DAB-5D1BA5A868DF}" type="presOf" srcId="{730F8D79-E24E-4B96-BA50-FFFE2DB45380}" destId="{6493093E-FFBA-4CCE-9827-260DECDDB44C}" srcOrd="0" destOrd="0" presId="urn:microsoft.com/office/officeart/2005/8/layout/vProcess5"/>
    <dgm:cxn modelId="{FCD69256-23E2-4BA5-A3E0-AD06DC6EFC98}" srcId="{1A4ADF5D-3D80-4C4F-A2DE-AA22316CA6CE}" destId="{730F8D79-E24E-4B96-BA50-FFFE2DB45380}" srcOrd="0" destOrd="0" parTransId="{8CD4662C-0C60-422A-A64F-7933A3DBCACB}" sibTransId="{9937913D-213D-4852-9A44-3E2CFC7C94C8}"/>
    <dgm:cxn modelId="{CBF80958-E94E-4536-AD72-4E5E4D81B17F}" srcId="{1A4ADF5D-3D80-4C4F-A2DE-AA22316CA6CE}" destId="{E5635E54-AEEF-4AEB-B9B5-9C5ACB259A43}" srcOrd="1" destOrd="0" parTransId="{8630605D-4F82-49E3-9004-D59E9CB449E0}" sibTransId="{CE0B462C-BB81-45A9-9E64-97CC20A7EEEF}"/>
    <dgm:cxn modelId="{11387984-B787-47D7-852D-66088B92783D}" type="presOf" srcId="{CE0B462C-BB81-45A9-9E64-97CC20A7EEEF}" destId="{6AFED8CC-5FE4-47BF-B165-EB02F7777F80}" srcOrd="0" destOrd="0" presId="urn:microsoft.com/office/officeart/2005/8/layout/vProcess5"/>
    <dgm:cxn modelId="{8F957D89-0189-4242-A91D-8E84A6A42ECE}" type="presOf" srcId="{F743805F-BF58-48FA-88F0-77FFD16E5DF8}" destId="{7F39C517-05A9-4CD0-B95D-0BDACEA4C158}" srcOrd="1" destOrd="0" presId="urn:microsoft.com/office/officeart/2005/8/layout/vProcess5"/>
    <dgm:cxn modelId="{2EFFD493-9305-4774-9F36-DC092972BD15}" type="presOf" srcId="{04E1C3D2-6475-4FD4-9A44-8ED35D093E00}" destId="{BBAA33C8-8F73-4E0A-B496-D44EAAEE6686}" srcOrd="0" destOrd="0" presId="urn:microsoft.com/office/officeart/2005/8/layout/vProcess5"/>
    <dgm:cxn modelId="{7CCB469E-C829-4EB8-8751-127E5C40AA25}" type="presOf" srcId="{9937913D-213D-4852-9A44-3E2CFC7C94C8}" destId="{40820D90-FE0D-4511-A841-8ACB07F080ED}" srcOrd="0" destOrd="0" presId="urn:microsoft.com/office/officeart/2005/8/layout/vProcess5"/>
    <dgm:cxn modelId="{8FEF35A5-7809-4A3A-8094-C71B6D8C1E63}" type="presOf" srcId="{E5635E54-AEEF-4AEB-B9B5-9C5ACB259A43}" destId="{AD500DAD-14BE-40B0-AE86-DAEEC9F01101}" srcOrd="1" destOrd="0" presId="urn:microsoft.com/office/officeart/2005/8/layout/vProcess5"/>
    <dgm:cxn modelId="{CDF1D8A8-5F29-487A-AB24-A62720A5288C}" srcId="{1A4ADF5D-3D80-4C4F-A2DE-AA22316CA6CE}" destId="{F4303B5C-1A86-48B8-AE76-6A4CBAD2E395}" srcOrd="3" destOrd="0" parTransId="{B76D0B88-02D0-440A-BCE3-0B2C5083AAF9}" sibTransId="{214E15B0-CBB9-41CD-8D8B-A9262394A9EB}"/>
    <dgm:cxn modelId="{F8D008B2-01B5-4C27-BD97-83B88BEE2825}" type="presOf" srcId="{F4303B5C-1A86-48B8-AE76-6A4CBAD2E395}" destId="{CA38FC9A-A996-4345-A9CE-39B43AA6AF1F}" srcOrd="1" destOrd="0" presId="urn:microsoft.com/office/officeart/2005/8/layout/vProcess5"/>
    <dgm:cxn modelId="{E4E78ED3-249D-44CF-A1A6-C976F5BB1F7F}" type="presOf" srcId="{F4303B5C-1A86-48B8-AE76-6A4CBAD2E395}" destId="{1434E175-B55E-440A-8A00-F296D79101EA}" srcOrd="0" destOrd="0" presId="urn:microsoft.com/office/officeart/2005/8/layout/vProcess5"/>
    <dgm:cxn modelId="{35C706E3-33F4-4ADC-B0D9-3C88370FB456}" type="presOf" srcId="{E5635E54-AEEF-4AEB-B9B5-9C5ACB259A43}" destId="{85C28BC8-7A77-42E8-A91B-72B0E868806D}" srcOrd="0" destOrd="0" presId="urn:microsoft.com/office/officeart/2005/8/layout/vProcess5"/>
    <dgm:cxn modelId="{B50D5D62-171C-4EBD-8DEF-4E404FCDFFFA}" type="presParOf" srcId="{DB5C3E60-3782-4DA6-94EA-AB3BB3243917}" destId="{7499C19C-C272-4FA2-AE67-15F3BD41111C}" srcOrd="0" destOrd="0" presId="urn:microsoft.com/office/officeart/2005/8/layout/vProcess5"/>
    <dgm:cxn modelId="{5B64BED1-2473-4A8E-93AF-30245B167432}" type="presParOf" srcId="{DB5C3E60-3782-4DA6-94EA-AB3BB3243917}" destId="{6493093E-FFBA-4CCE-9827-260DECDDB44C}" srcOrd="1" destOrd="0" presId="urn:microsoft.com/office/officeart/2005/8/layout/vProcess5"/>
    <dgm:cxn modelId="{5D55C831-3B4C-494D-B4A8-AE07EBED79EE}" type="presParOf" srcId="{DB5C3E60-3782-4DA6-94EA-AB3BB3243917}" destId="{85C28BC8-7A77-42E8-A91B-72B0E868806D}" srcOrd="2" destOrd="0" presId="urn:microsoft.com/office/officeart/2005/8/layout/vProcess5"/>
    <dgm:cxn modelId="{104A10D8-3E3A-4DB5-8AE5-49857A90FE1C}" type="presParOf" srcId="{DB5C3E60-3782-4DA6-94EA-AB3BB3243917}" destId="{7239D116-D466-4774-AA3D-78E842F3B549}" srcOrd="3" destOrd="0" presId="urn:microsoft.com/office/officeart/2005/8/layout/vProcess5"/>
    <dgm:cxn modelId="{4023A205-CB3B-4A38-B978-F5B3D140735F}" type="presParOf" srcId="{DB5C3E60-3782-4DA6-94EA-AB3BB3243917}" destId="{1434E175-B55E-440A-8A00-F296D79101EA}" srcOrd="4" destOrd="0" presId="urn:microsoft.com/office/officeart/2005/8/layout/vProcess5"/>
    <dgm:cxn modelId="{C5BCAD72-0370-49EC-A836-F09138310CC4}" type="presParOf" srcId="{DB5C3E60-3782-4DA6-94EA-AB3BB3243917}" destId="{D6EC3DCE-D2BE-4E3C-8DB1-93410A2EFE04}" srcOrd="5" destOrd="0" presId="urn:microsoft.com/office/officeart/2005/8/layout/vProcess5"/>
    <dgm:cxn modelId="{9E4363A7-FFCB-4CF5-8058-A33882C78BF5}" type="presParOf" srcId="{DB5C3E60-3782-4DA6-94EA-AB3BB3243917}" destId="{40820D90-FE0D-4511-A841-8ACB07F080ED}" srcOrd="6" destOrd="0" presId="urn:microsoft.com/office/officeart/2005/8/layout/vProcess5"/>
    <dgm:cxn modelId="{7214798B-FC7B-4CF7-912B-EC8BE04523F6}" type="presParOf" srcId="{DB5C3E60-3782-4DA6-94EA-AB3BB3243917}" destId="{6AFED8CC-5FE4-47BF-B165-EB02F7777F80}" srcOrd="7" destOrd="0" presId="urn:microsoft.com/office/officeart/2005/8/layout/vProcess5"/>
    <dgm:cxn modelId="{5F1A2DAE-2265-48E3-AE08-0ECFE0175E4E}" type="presParOf" srcId="{DB5C3E60-3782-4DA6-94EA-AB3BB3243917}" destId="{BBAA33C8-8F73-4E0A-B496-D44EAAEE6686}" srcOrd="8" destOrd="0" presId="urn:microsoft.com/office/officeart/2005/8/layout/vProcess5"/>
    <dgm:cxn modelId="{9DABE2EA-1C32-4CC4-8E15-7357BC351359}" type="presParOf" srcId="{DB5C3E60-3782-4DA6-94EA-AB3BB3243917}" destId="{AB2D347C-F9F1-4C93-86CB-D8F07BE73DC4}" srcOrd="9" destOrd="0" presId="urn:microsoft.com/office/officeart/2005/8/layout/vProcess5"/>
    <dgm:cxn modelId="{887AF0DC-D35D-4F13-B9F2-1A73A9E1F4A0}" type="presParOf" srcId="{DB5C3E60-3782-4DA6-94EA-AB3BB3243917}" destId="{279FAA7F-21F2-4F98-B4ED-3E1B05D22C96}" srcOrd="10" destOrd="0" presId="urn:microsoft.com/office/officeart/2005/8/layout/vProcess5"/>
    <dgm:cxn modelId="{083DCB13-2702-4015-960E-7278C350AB4E}" type="presParOf" srcId="{DB5C3E60-3782-4DA6-94EA-AB3BB3243917}" destId="{AD500DAD-14BE-40B0-AE86-DAEEC9F01101}" srcOrd="11" destOrd="0" presId="urn:microsoft.com/office/officeart/2005/8/layout/vProcess5"/>
    <dgm:cxn modelId="{F9557FDF-1B61-499E-A835-DE10F26DC6EE}" type="presParOf" srcId="{DB5C3E60-3782-4DA6-94EA-AB3BB3243917}" destId="{7F39C517-05A9-4CD0-B95D-0BDACEA4C158}" srcOrd="12" destOrd="0" presId="urn:microsoft.com/office/officeart/2005/8/layout/vProcess5"/>
    <dgm:cxn modelId="{64AE7649-F977-4206-A7BE-35C94499B905}" type="presParOf" srcId="{DB5C3E60-3782-4DA6-94EA-AB3BB3243917}" destId="{CA38FC9A-A996-4345-A9CE-39B43AA6AF1F}" srcOrd="13" destOrd="0" presId="urn:microsoft.com/office/officeart/2005/8/layout/vProcess5"/>
    <dgm:cxn modelId="{CD2ADB04-6183-4C41-A657-D095DE5110F1}" type="presParOf" srcId="{DB5C3E60-3782-4DA6-94EA-AB3BB3243917}" destId="{026C9675-7A55-4F0C-9BDB-047D6340525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4AA2D7A-DB60-40F3-BD0D-81F6561F401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DDE7FFF-6B2A-4CD6-BF70-9E72758EC072}">
      <dgm:prSet/>
      <dgm:spPr/>
      <dgm:t>
        <a:bodyPr/>
        <a:lstStyle/>
        <a:p>
          <a:r>
            <a:rPr lang="en-US"/>
            <a:t>✅ Nečekejte, až bude problém</a:t>
          </a:r>
        </a:p>
      </dgm:t>
    </dgm:pt>
    <dgm:pt modelId="{82E3D35C-DD36-4725-8811-4BC28402EF35}" type="parTrans" cxnId="{2156DF06-384D-49F8-9E97-52A942B226E1}">
      <dgm:prSet/>
      <dgm:spPr/>
      <dgm:t>
        <a:bodyPr/>
        <a:lstStyle/>
        <a:p>
          <a:endParaRPr lang="en-US"/>
        </a:p>
      </dgm:t>
    </dgm:pt>
    <dgm:pt modelId="{53A18739-8C76-4C9D-BC59-038586857658}" type="sibTrans" cxnId="{2156DF06-384D-49F8-9E97-52A942B226E1}">
      <dgm:prSet/>
      <dgm:spPr/>
      <dgm:t>
        <a:bodyPr/>
        <a:lstStyle/>
        <a:p>
          <a:endParaRPr lang="en-US"/>
        </a:p>
      </dgm:t>
    </dgm:pt>
    <dgm:pt modelId="{E28B7FBE-3268-4878-AD97-8459C0E01251}">
      <dgm:prSet/>
      <dgm:spPr/>
      <dgm:t>
        <a:bodyPr/>
        <a:lstStyle/>
        <a:p>
          <a:r>
            <a:rPr lang="en-US"/>
            <a:t>✅ S námi nejste sami</a:t>
          </a:r>
        </a:p>
      </dgm:t>
    </dgm:pt>
    <dgm:pt modelId="{B133B79B-C7E9-4F4A-880C-A4718825325F}" type="parTrans" cxnId="{20F91F71-B67A-4004-BE5C-BD7710041998}">
      <dgm:prSet/>
      <dgm:spPr/>
      <dgm:t>
        <a:bodyPr/>
        <a:lstStyle/>
        <a:p>
          <a:endParaRPr lang="en-US"/>
        </a:p>
      </dgm:t>
    </dgm:pt>
    <dgm:pt modelId="{D59612B1-A287-4EB9-B3D3-E697C8CD3FC8}" type="sibTrans" cxnId="{20F91F71-B67A-4004-BE5C-BD7710041998}">
      <dgm:prSet/>
      <dgm:spPr/>
      <dgm:t>
        <a:bodyPr/>
        <a:lstStyle/>
        <a:p>
          <a:endParaRPr lang="en-US"/>
        </a:p>
      </dgm:t>
    </dgm:pt>
    <dgm:pt modelId="{F6BC3E65-9ABF-45E7-9195-165B97D0947C}">
      <dgm:prSet/>
      <dgm:spPr/>
      <dgm:t>
        <a:bodyPr/>
        <a:lstStyle/>
        <a:p>
          <a:r>
            <a:rPr lang="en-US"/>
            <a:t>✅ Ochráníme vaše práva</a:t>
          </a:r>
        </a:p>
      </dgm:t>
    </dgm:pt>
    <dgm:pt modelId="{75BED51A-3DE7-4AB0-BE94-06A34EA11FAD}" type="parTrans" cxnId="{B619DAC5-48FE-4120-BBD8-0172E52C3F26}">
      <dgm:prSet/>
      <dgm:spPr/>
      <dgm:t>
        <a:bodyPr/>
        <a:lstStyle/>
        <a:p>
          <a:endParaRPr lang="en-US"/>
        </a:p>
      </dgm:t>
    </dgm:pt>
    <dgm:pt modelId="{021F94E9-5E17-4FB7-91A1-9C07DADE629E}" type="sibTrans" cxnId="{B619DAC5-48FE-4120-BBD8-0172E52C3F26}">
      <dgm:prSet/>
      <dgm:spPr/>
      <dgm:t>
        <a:bodyPr/>
        <a:lstStyle/>
        <a:p>
          <a:endParaRPr lang="en-US"/>
        </a:p>
      </dgm:t>
    </dgm:pt>
    <dgm:pt modelId="{27AFE571-7255-404F-8E6B-74F5D6618578}">
      <dgm:prSet/>
      <dgm:spPr/>
      <dgm:t>
        <a:bodyPr/>
        <a:lstStyle/>
        <a:p>
          <a:r>
            <a:rPr lang="en-US"/>
            <a:t>✅ Pomůžeme vám růst a rozvíjet se</a:t>
          </a:r>
        </a:p>
      </dgm:t>
    </dgm:pt>
    <dgm:pt modelId="{304B1B96-5197-4405-A284-87E00AFF1D8C}" type="parTrans" cxnId="{BD30F6D4-C7BF-4986-89B1-665A1288197B}">
      <dgm:prSet/>
      <dgm:spPr/>
      <dgm:t>
        <a:bodyPr/>
        <a:lstStyle/>
        <a:p>
          <a:endParaRPr lang="en-US"/>
        </a:p>
      </dgm:t>
    </dgm:pt>
    <dgm:pt modelId="{3E01671F-8010-4C65-8CB3-B6CFF45782F2}" type="sibTrans" cxnId="{BD30F6D4-C7BF-4986-89B1-665A1288197B}">
      <dgm:prSet/>
      <dgm:spPr/>
      <dgm:t>
        <a:bodyPr/>
        <a:lstStyle/>
        <a:p>
          <a:endParaRPr lang="en-US"/>
        </a:p>
      </dgm:t>
    </dgm:pt>
    <dgm:pt modelId="{EF62973A-3CBC-42F2-9603-5BCDAD5FDAE0}">
      <dgm:prSet/>
      <dgm:spPr/>
      <dgm:t>
        <a:bodyPr/>
        <a:lstStyle/>
        <a:p>
          <a:r>
            <a:rPr lang="en-US"/>
            <a:t>✅ Členství posiluje naši vyjednávací sílu</a:t>
          </a:r>
        </a:p>
      </dgm:t>
    </dgm:pt>
    <dgm:pt modelId="{6691ACE0-F402-4516-8D28-2A9FE19DC05F}" type="parTrans" cxnId="{CA393C3A-CFD0-49A9-8B73-906CC954B9F7}">
      <dgm:prSet/>
      <dgm:spPr/>
      <dgm:t>
        <a:bodyPr/>
        <a:lstStyle/>
        <a:p>
          <a:endParaRPr lang="en-US"/>
        </a:p>
      </dgm:t>
    </dgm:pt>
    <dgm:pt modelId="{278E4F82-469F-4F90-921E-FF736EFDA16F}" type="sibTrans" cxnId="{CA393C3A-CFD0-49A9-8B73-906CC954B9F7}">
      <dgm:prSet/>
      <dgm:spPr/>
      <dgm:t>
        <a:bodyPr/>
        <a:lstStyle/>
        <a:p>
          <a:endParaRPr lang="en-US"/>
        </a:p>
      </dgm:t>
    </dgm:pt>
    <dgm:pt modelId="{E2001B5F-B22A-496B-920E-09CB06BEC216}" type="pres">
      <dgm:prSet presAssocID="{24AA2D7A-DB60-40F3-BD0D-81F6561F4015}" presName="outerComposite" presStyleCnt="0">
        <dgm:presLayoutVars>
          <dgm:chMax val="5"/>
          <dgm:dir/>
          <dgm:resizeHandles val="exact"/>
        </dgm:presLayoutVars>
      </dgm:prSet>
      <dgm:spPr/>
    </dgm:pt>
    <dgm:pt modelId="{C1888BE2-E619-440B-9399-61F72DE61E43}" type="pres">
      <dgm:prSet presAssocID="{24AA2D7A-DB60-40F3-BD0D-81F6561F4015}" presName="dummyMaxCanvas" presStyleCnt="0">
        <dgm:presLayoutVars/>
      </dgm:prSet>
      <dgm:spPr/>
    </dgm:pt>
    <dgm:pt modelId="{3885BF2A-9B6D-4AFD-A97B-E1DB1D203809}" type="pres">
      <dgm:prSet presAssocID="{24AA2D7A-DB60-40F3-BD0D-81F6561F4015}" presName="FiveNodes_1" presStyleLbl="node1" presStyleIdx="0" presStyleCnt="5">
        <dgm:presLayoutVars>
          <dgm:bulletEnabled val="1"/>
        </dgm:presLayoutVars>
      </dgm:prSet>
      <dgm:spPr/>
    </dgm:pt>
    <dgm:pt modelId="{4EA6D5D2-62A0-4A8D-BE5A-CADB781A2CC9}" type="pres">
      <dgm:prSet presAssocID="{24AA2D7A-DB60-40F3-BD0D-81F6561F4015}" presName="FiveNodes_2" presStyleLbl="node1" presStyleIdx="1" presStyleCnt="5">
        <dgm:presLayoutVars>
          <dgm:bulletEnabled val="1"/>
        </dgm:presLayoutVars>
      </dgm:prSet>
      <dgm:spPr/>
    </dgm:pt>
    <dgm:pt modelId="{FE08DE4C-8204-434F-91D0-0BD32EB7C1FD}" type="pres">
      <dgm:prSet presAssocID="{24AA2D7A-DB60-40F3-BD0D-81F6561F4015}" presName="FiveNodes_3" presStyleLbl="node1" presStyleIdx="2" presStyleCnt="5">
        <dgm:presLayoutVars>
          <dgm:bulletEnabled val="1"/>
        </dgm:presLayoutVars>
      </dgm:prSet>
      <dgm:spPr/>
    </dgm:pt>
    <dgm:pt modelId="{3F2D567D-ACBA-42D2-A968-CC2005EF0740}" type="pres">
      <dgm:prSet presAssocID="{24AA2D7A-DB60-40F3-BD0D-81F6561F4015}" presName="FiveNodes_4" presStyleLbl="node1" presStyleIdx="3" presStyleCnt="5">
        <dgm:presLayoutVars>
          <dgm:bulletEnabled val="1"/>
        </dgm:presLayoutVars>
      </dgm:prSet>
      <dgm:spPr/>
    </dgm:pt>
    <dgm:pt modelId="{1C2C4230-C2A2-4A82-B850-E1A92E90703A}" type="pres">
      <dgm:prSet presAssocID="{24AA2D7A-DB60-40F3-BD0D-81F6561F4015}" presName="FiveNodes_5" presStyleLbl="node1" presStyleIdx="4" presStyleCnt="5">
        <dgm:presLayoutVars>
          <dgm:bulletEnabled val="1"/>
        </dgm:presLayoutVars>
      </dgm:prSet>
      <dgm:spPr/>
    </dgm:pt>
    <dgm:pt modelId="{FE165F07-0FBC-44CF-9D49-3B81479AA400}" type="pres">
      <dgm:prSet presAssocID="{24AA2D7A-DB60-40F3-BD0D-81F6561F4015}" presName="FiveConn_1-2" presStyleLbl="fgAccFollowNode1" presStyleIdx="0" presStyleCnt="4">
        <dgm:presLayoutVars>
          <dgm:bulletEnabled val="1"/>
        </dgm:presLayoutVars>
      </dgm:prSet>
      <dgm:spPr/>
    </dgm:pt>
    <dgm:pt modelId="{734B1721-0167-4E09-BF1E-4D379B63DC3C}" type="pres">
      <dgm:prSet presAssocID="{24AA2D7A-DB60-40F3-BD0D-81F6561F4015}" presName="FiveConn_2-3" presStyleLbl="fgAccFollowNode1" presStyleIdx="1" presStyleCnt="4">
        <dgm:presLayoutVars>
          <dgm:bulletEnabled val="1"/>
        </dgm:presLayoutVars>
      </dgm:prSet>
      <dgm:spPr/>
    </dgm:pt>
    <dgm:pt modelId="{9CA533D8-318E-4608-A197-0CD0D7A2A3DE}" type="pres">
      <dgm:prSet presAssocID="{24AA2D7A-DB60-40F3-BD0D-81F6561F4015}" presName="FiveConn_3-4" presStyleLbl="fgAccFollowNode1" presStyleIdx="2" presStyleCnt="4">
        <dgm:presLayoutVars>
          <dgm:bulletEnabled val="1"/>
        </dgm:presLayoutVars>
      </dgm:prSet>
      <dgm:spPr/>
    </dgm:pt>
    <dgm:pt modelId="{F206BD02-DC1E-412E-B2C1-D2B3BE48C8EB}" type="pres">
      <dgm:prSet presAssocID="{24AA2D7A-DB60-40F3-BD0D-81F6561F4015}" presName="FiveConn_4-5" presStyleLbl="fgAccFollowNode1" presStyleIdx="3" presStyleCnt="4">
        <dgm:presLayoutVars>
          <dgm:bulletEnabled val="1"/>
        </dgm:presLayoutVars>
      </dgm:prSet>
      <dgm:spPr/>
    </dgm:pt>
    <dgm:pt modelId="{741A0037-0A16-4E23-9437-417A908DE756}" type="pres">
      <dgm:prSet presAssocID="{24AA2D7A-DB60-40F3-BD0D-81F6561F4015}" presName="FiveNodes_1_text" presStyleLbl="node1" presStyleIdx="4" presStyleCnt="5">
        <dgm:presLayoutVars>
          <dgm:bulletEnabled val="1"/>
        </dgm:presLayoutVars>
      </dgm:prSet>
      <dgm:spPr/>
    </dgm:pt>
    <dgm:pt modelId="{121B0E9A-7443-4266-8362-889AAA6ABD79}" type="pres">
      <dgm:prSet presAssocID="{24AA2D7A-DB60-40F3-BD0D-81F6561F4015}" presName="FiveNodes_2_text" presStyleLbl="node1" presStyleIdx="4" presStyleCnt="5">
        <dgm:presLayoutVars>
          <dgm:bulletEnabled val="1"/>
        </dgm:presLayoutVars>
      </dgm:prSet>
      <dgm:spPr/>
    </dgm:pt>
    <dgm:pt modelId="{8ABEF5C7-943A-48BA-9644-FD39AEE91039}" type="pres">
      <dgm:prSet presAssocID="{24AA2D7A-DB60-40F3-BD0D-81F6561F4015}" presName="FiveNodes_3_text" presStyleLbl="node1" presStyleIdx="4" presStyleCnt="5">
        <dgm:presLayoutVars>
          <dgm:bulletEnabled val="1"/>
        </dgm:presLayoutVars>
      </dgm:prSet>
      <dgm:spPr/>
    </dgm:pt>
    <dgm:pt modelId="{9D7ABB00-B4DA-421C-B06D-97BB19B565AE}" type="pres">
      <dgm:prSet presAssocID="{24AA2D7A-DB60-40F3-BD0D-81F6561F4015}" presName="FiveNodes_4_text" presStyleLbl="node1" presStyleIdx="4" presStyleCnt="5">
        <dgm:presLayoutVars>
          <dgm:bulletEnabled val="1"/>
        </dgm:presLayoutVars>
      </dgm:prSet>
      <dgm:spPr/>
    </dgm:pt>
    <dgm:pt modelId="{A532A9E9-F7DD-4D3F-AF70-37F9120AB6E3}" type="pres">
      <dgm:prSet presAssocID="{24AA2D7A-DB60-40F3-BD0D-81F6561F401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2156DF06-384D-49F8-9E97-52A942B226E1}" srcId="{24AA2D7A-DB60-40F3-BD0D-81F6561F4015}" destId="{ADDE7FFF-6B2A-4CD6-BF70-9E72758EC072}" srcOrd="0" destOrd="0" parTransId="{82E3D35C-DD36-4725-8811-4BC28402EF35}" sibTransId="{53A18739-8C76-4C9D-BC59-038586857658}"/>
    <dgm:cxn modelId="{BB1FA918-E364-4D42-BE50-F3963D2BA85A}" type="presOf" srcId="{27AFE571-7255-404F-8E6B-74F5D6618578}" destId="{9D7ABB00-B4DA-421C-B06D-97BB19B565AE}" srcOrd="1" destOrd="0" presId="urn:microsoft.com/office/officeart/2005/8/layout/vProcess5"/>
    <dgm:cxn modelId="{CA393C3A-CFD0-49A9-8B73-906CC954B9F7}" srcId="{24AA2D7A-DB60-40F3-BD0D-81F6561F4015}" destId="{EF62973A-3CBC-42F2-9603-5BCDAD5FDAE0}" srcOrd="4" destOrd="0" parTransId="{6691ACE0-F402-4516-8D28-2A9FE19DC05F}" sibTransId="{278E4F82-469F-4F90-921E-FF736EFDA16F}"/>
    <dgm:cxn modelId="{BB3DFE3B-331E-4F13-A0DE-A8E714EEA65F}" type="presOf" srcId="{ADDE7FFF-6B2A-4CD6-BF70-9E72758EC072}" destId="{3885BF2A-9B6D-4AFD-A97B-E1DB1D203809}" srcOrd="0" destOrd="0" presId="urn:microsoft.com/office/officeart/2005/8/layout/vProcess5"/>
    <dgm:cxn modelId="{03663D6C-C40B-4BC0-AAD2-0285516A481D}" type="presOf" srcId="{E28B7FBE-3268-4878-AD97-8459C0E01251}" destId="{4EA6D5D2-62A0-4A8D-BE5A-CADB781A2CC9}" srcOrd="0" destOrd="0" presId="urn:microsoft.com/office/officeart/2005/8/layout/vProcess5"/>
    <dgm:cxn modelId="{20F91F71-B67A-4004-BE5C-BD7710041998}" srcId="{24AA2D7A-DB60-40F3-BD0D-81F6561F4015}" destId="{E28B7FBE-3268-4878-AD97-8459C0E01251}" srcOrd="1" destOrd="0" parTransId="{B133B79B-C7E9-4F4A-880C-A4718825325F}" sibTransId="{D59612B1-A287-4EB9-B3D3-E697C8CD3FC8}"/>
    <dgm:cxn modelId="{18162172-C85B-42D5-896B-66A22F7350FD}" type="presOf" srcId="{E28B7FBE-3268-4878-AD97-8459C0E01251}" destId="{121B0E9A-7443-4266-8362-889AAA6ABD79}" srcOrd="1" destOrd="0" presId="urn:microsoft.com/office/officeart/2005/8/layout/vProcess5"/>
    <dgm:cxn modelId="{17D2F277-1C1A-424C-9D44-60A25ADD745D}" type="presOf" srcId="{EF62973A-3CBC-42F2-9603-5BCDAD5FDAE0}" destId="{1C2C4230-C2A2-4A82-B850-E1A92E90703A}" srcOrd="0" destOrd="0" presId="urn:microsoft.com/office/officeart/2005/8/layout/vProcess5"/>
    <dgm:cxn modelId="{FCE69B88-5BF3-4A73-A5C6-ECDC2993311E}" type="presOf" srcId="{3E01671F-8010-4C65-8CB3-B6CFF45782F2}" destId="{F206BD02-DC1E-412E-B2C1-D2B3BE48C8EB}" srcOrd="0" destOrd="0" presId="urn:microsoft.com/office/officeart/2005/8/layout/vProcess5"/>
    <dgm:cxn modelId="{5FBD5E95-C11C-49F4-8DE9-0C82B2543B35}" type="presOf" srcId="{F6BC3E65-9ABF-45E7-9195-165B97D0947C}" destId="{FE08DE4C-8204-434F-91D0-0BD32EB7C1FD}" srcOrd="0" destOrd="0" presId="urn:microsoft.com/office/officeart/2005/8/layout/vProcess5"/>
    <dgm:cxn modelId="{482087A9-2C38-4164-B83D-AC650295DEDF}" type="presOf" srcId="{27AFE571-7255-404F-8E6B-74F5D6618578}" destId="{3F2D567D-ACBA-42D2-A968-CC2005EF0740}" srcOrd="0" destOrd="0" presId="urn:microsoft.com/office/officeart/2005/8/layout/vProcess5"/>
    <dgm:cxn modelId="{39FB9EBB-0760-4739-A7BE-35A7D336F733}" type="presOf" srcId="{ADDE7FFF-6B2A-4CD6-BF70-9E72758EC072}" destId="{741A0037-0A16-4E23-9437-417A908DE756}" srcOrd="1" destOrd="0" presId="urn:microsoft.com/office/officeart/2005/8/layout/vProcess5"/>
    <dgm:cxn modelId="{B619DAC5-48FE-4120-BBD8-0172E52C3F26}" srcId="{24AA2D7A-DB60-40F3-BD0D-81F6561F4015}" destId="{F6BC3E65-9ABF-45E7-9195-165B97D0947C}" srcOrd="2" destOrd="0" parTransId="{75BED51A-3DE7-4AB0-BE94-06A34EA11FAD}" sibTransId="{021F94E9-5E17-4FB7-91A1-9C07DADE629E}"/>
    <dgm:cxn modelId="{BC655FC6-705E-401F-8FCD-359670FBEEEB}" type="presOf" srcId="{F6BC3E65-9ABF-45E7-9195-165B97D0947C}" destId="{8ABEF5C7-943A-48BA-9644-FD39AEE91039}" srcOrd="1" destOrd="0" presId="urn:microsoft.com/office/officeart/2005/8/layout/vProcess5"/>
    <dgm:cxn modelId="{EC9493CC-2BA6-4477-8BC3-BF8FFE485487}" type="presOf" srcId="{021F94E9-5E17-4FB7-91A1-9C07DADE629E}" destId="{9CA533D8-318E-4608-A197-0CD0D7A2A3DE}" srcOrd="0" destOrd="0" presId="urn:microsoft.com/office/officeart/2005/8/layout/vProcess5"/>
    <dgm:cxn modelId="{BD30F6D4-C7BF-4986-89B1-665A1288197B}" srcId="{24AA2D7A-DB60-40F3-BD0D-81F6561F4015}" destId="{27AFE571-7255-404F-8E6B-74F5D6618578}" srcOrd="3" destOrd="0" parTransId="{304B1B96-5197-4405-A284-87E00AFF1D8C}" sibTransId="{3E01671F-8010-4C65-8CB3-B6CFF45782F2}"/>
    <dgm:cxn modelId="{851B15DD-68CE-41C8-A855-5001DD341191}" type="presOf" srcId="{53A18739-8C76-4C9D-BC59-038586857658}" destId="{FE165F07-0FBC-44CF-9D49-3B81479AA400}" srcOrd="0" destOrd="0" presId="urn:microsoft.com/office/officeart/2005/8/layout/vProcess5"/>
    <dgm:cxn modelId="{DEA407E7-6EDA-4E65-9AF3-6B92D5EE3FDA}" type="presOf" srcId="{EF62973A-3CBC-42F2-9603-5BCDAD5FDAE0}" destId="{A532A9E9-F7DD-4D3F-AF70-37F9120AB6E3}" srcOrd="1" destOrd="0" presId="urn:microsoft.com/office/officeart/2005/8/layout/vProcess5"/>
    <dgm:cxn modelId="{DD6258E7-D61B-47A4-8BA0-E4B97A284652}" type="presOf" srcId="{24AA2D7A-DB60-40F3-BD0D-81F6561F4015}" destId="{E2001B5F-B22A-496B-920E-09CB06BEC216}" srcOrd="0" destOrd="0" presId="urn:microsoft.com/office/officeart/2005/8/layout/vProcess5"/>
    <dgm:cxn modelId="{8673ECFF-CCF1-471E-8C0F-AEE0770A67C1}" type="presOf" srcId="{D59612B1-A287-4EB9-B3D3-E697C8CD3FC8}" destId="{734B1721-0167-4E09-BF1E-4D379B63DC3C}" srcOrd="0" destOrd="0" presId="urn:microsoft.com/office/officeart/2005/8/layout/vProcess5"/>
    <dgm:cxn modelId="{22B32353-6583-4F24-93A0-E5DEABE36AE4}" type="presParOf" srcId="{E2001B5F-B22A-496B-920E-09CB06BEC216}" destId="{C1888BE2-E619-440B-9399-61F72DE61E43}" srcOrd="0" destOrd="0" presId="urn:microsoft.com/office/officeart/2005/8/layout/vProcess5"/>
    <dgm:cxn modelId="{6F87A822-1D9A-4443-A6F9-393504DBBCA4}" type="presParOf" srcId="{E2001B5F-B22A-496B-920E-09CB06BEC216}" destId="{3885BF2A-9B6D-4AFD-A97B-E1DB1D203809}" srcOrd="1" destOrd="0" presId="urn:microsoft.com/office/officeart/2005/8/layout/vProcess5"/>
    <dgm:cxn modelId="{D5F0D570-4325-485C-8D55-F7EA4122E90A}" type="presParOf" srcId="{E2001B5F-B22A-496B-920E-09CB06BEC216}" destId="{4EA6D5D2-62A0-4A8D-BE5A-CADB781A2CC9}" srcOrd="2" destOrd="0" presId="urn:microsoft.com/office/officeart/2005/8/layout/vProcess5"/>
    <dgm:cxn modelId="{7D9F1D9F-8244-4795-8DD8-500A3F00E1AA}" type="presParOf" srcId="{E2001B5F-B22A-496B-920E-09CB06BEC216}" destId="{FE08DE4C-8204-434F-91D0-0BD32EB7C1FD}" srcOrd="3" destOrd="0" presId="urn:microsoft.com/office/officeart/2005/8/layout/vProcess5"/>
    <dgm:cxn modelId="{A0FAB31A-3E32-494E-AAFC-EF7A9C3B67DD}" type="presParOf" srcId="{E2001B5F-B22A-496B-920E-09CB06BEC216}" destId="{3F2D567D-ACBA-42D2-A968-CC2005EF0740}" srcOrd="4" destOrd="0" presId="urn:microsoft.com/office/officeart/2005/8/layout/vProcess5"/>
    <dgm:cxn modelId="{51D0E879-8407-49D9-A4C4-59B5AACDA213}" type="presParOf" srcId="{E2001B5F-B22A-496B-920E-09CB06BEC216}" destId="{1C2C4230-C2A2-4A82-B850-E1A92E90703A}" srcOrd="5" destOrd="0" presId="urn:microsoft.com/office/officeart/2005/8/layout/vProcess5"/>
    <dgm:cxn modelId="{B5BF4D76-B740-4FC6-85ED-22EB45103E19}" type="presParOf" srcId="{E2001B5F-B22A-496B-920E-09CB06BEC216}" destId="{FE165F07-0FBC-44CF-9D49-3B81479AA400}" srcOrd="6" destOrd="0" presId="urn:microsoft.com/office/officeart/2005/8/layout/vProcess5"/>
    <dgm:cxn modelId="{49C8DB9E-491A-4824-9F4F-1364CE70687B}" type="presParOf" srcId="{E2001B5F-B22A-496B-920E-09CB06BEC216}" destId="{734B1721-0167-4E09-BF1E-4D379B63DC3C}" srcOrd="7" destOrd="0" presId="urn:microsoft.com/office/officeart/2005/8/layout/vProcess5"/>
    <dgm:cxn modelId="{B6AC2A20-A134-4391-912D-EE67C87838DC}" type="presParOf" srcId="{E2001B5F-B22A-496B-920E-09CB06BEC216}" destId="{9CA533D8-318E-4608-A197-0CD0D7A2A3DE}" srcOrd="8" destOrd="0" presId="urn:microsoft.com/office/officeart/2005/8/layout/vProcess5"/>
    <dgm:cxn modelId="{7AC26AFC-7269-42B0-8BF9-866BAE4739AD}" type="presParOf" srcId="{E2001B5F-B22A-496B-920E-09CB06BEC216}" destId="{F206BD02-DC1E-412E-B2C1-D2B3BE48C8EB}" srcOrd="9" destOrd="0" presId="urn:microsoft.com/office/officeart/2005/8/layout/vProcess5"/>
    <dgm:cxn modelId="{8688D5B7-76BE-4922-AD2D-D1C73A6F4E1D}" type="presParOf" srcId="{E2001B5F-B22A-496B-920E-09CB06BEC216}" destId="{741A0037-0A16-4E23-9437-417A908DE756}" srcOrd="10" destOrd="0" presId="urn:microsoft.com/office/officeart/2005/8/layout/vProcess5"/>
    <dgm:cxn modelId="{561B48CC-A185-41B5-AC09-439EAC4B2B90}" type="presParOf" srcId="{E2001B5F-B22A-496B-920E-09CB06BEC216}" destId="{121B0E9A-7443-4266-8362-889AAA6ABD79}" srcOrd="11" destOrd="0" presId="urn:microsoft.com/office/officeart/2005/8/layout/vProcess5"/>
    <dgm:cxn modelId="{7663C9B6-C2AA-444C-B48D-5A5E2E0F37AE}" type="presParOf" srcId="{E2001B5F-B22A-496B-920E-09CB06BEC216}" destId="{8ABEF5C7-943A-48BA-9644-FD39AEE91039}" srcOrd="12" destOrd="0" presId="urn:microsoft.com/office/officeart/2005/8/layout/vProcess5"/>
    <dgm:cxn modelId="{0F5D7F12-F34E-493F-9E51-F10D60A341DE}" type="presParOf" srcId="{E2001B5F-B22A-496B-920E-09CB06BEC216}" destId="{9D7ABB00-B4DA-421C-B06D-97BB19B565AE}" srcOrd="13" destOrd="0" presId="urn:microsoft.com/office/officeart/2005/8/layout/vProcess5"/>
    <dgm:cxn modelId="{CCCA50C5-6D80-4485-8F0C-80532AF41062}" type="presParOf" srcId="{E2001B5F-B22A-496B-920E-09CB06BEC216}" destId="{A532A9E9-F7DD-4D3F-AF70-37F9120AB6E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E065F08-680C-46E5-9A2C-EC775734BFEC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ED97A139-26E7-4C7E-B883-A909B3ED7350}">
      <dgm:prSet/>
      <dgm:spPr/>
      <dgm:t>
        <a:bodyPr/>
        <a:lstStyle/>
        <a:p>
          <a:r>
            <a:rPr lang="en-US"/>
            <a:t>📧 info@oopve.info</a:t>
          </a:r>
        </a:p>
      </dgm:t>
    </dgm:pt>
    <dgm:pt modelId="{7649FF86-76D6-4A70-8BEC-46B5CF443BD8}" type="parTrans" cxnId="{6E65E1C5-1E6B-4A33-A33B-BCC6259A3972}">
      <dgm:prSet/>
      <dgm:spPr/>
      <dgm:t>
        <a:bodyPr/>
        <a:lstStyle/>
        <a:p>
          <a:endParaRPr lang="en-US"/>
        </a:p>
      </dgm:t>
    </dgm:pt>
    <dgm:pt modelId="{60F63515-3ADC-493B-9E9C-27C9D34E7E45}" type="sibTrans" cxnId="{6E65E1C5-1E6B-4A33-A33B-BCC6259A3972}">
      <dgm:prSet/>
      <dgm:spPr/>
      <dgm:t>
        <a:bodyPr/>
        <a:lstStyle/>
        <a:p>
          <a:endParaRPr lang="en-US"/>
        </a:p>
      </dgm:t>
    </dgm:pt>
    <dgm:pt modelId="{7C97E45E-3CD5-4293-849F-2F131A409AF6}">
      <dgm:prSet/>
      <dgm:spPr/>
      <dgm:t>
        <a:bodyPr/>
        <a:lstStyle/>
        <a:p>
          <a:r>
            <a:rPr lang="en-US"/>
            <a:t>🌐 www.oopve.info</a:t>
          </a:r>
        </a:p>
      </dgm:t>
    </dgm:pt>
    <dgm:pt modelId="{D26F7273-0766-4B9C-89D5-10F41CA6E8FD}" type="parTrans" cxnId="{263B5728-6562-49FA-A6A5-9B837F5390B3}">
      <dgm:prSet/>
      <dgm:spPr/>
      <dgm:t>
        <a:bodyPr/>
        <a:lstStyle/>
        <a:p>
          <a:endParaRPr lang="en-US"/>
        </a:p>
      </dgm:t>
    </dgm:pt>
    <dgm:pt modelId="{0D6213FE-1F80-4C45-BBC4-447132A26DC1}" type="sibTrans" cxnId="{263B5728-6562-49FA-A6A5-9B837F5390B3}">
      <dgm:prSet/>
      <dgm:spPr/>
      <dgm:t>
        <a:bodyPr/>
        <a:lstStyle/>
        <a:p>
          <a:endParaRPr lang="en-US"/>
        </a:p>
      </dgm:t>
    </dgm:pt>
    <dgm:pt modelId="{62864128-971D-44CC-83AB-706DB1358CE6}">
      <dgm:prSet/>
      <dgm:spPr/>
      <dgm:t>
        <a:bodyPr/>
        <a:lstStyle/>
        <a:p>
          <a:r>
            <a:rPr lang="en-US"/>
            <a:t>📍 Osobní poradenství – po domluvě</a:t>
          </a:r>
        </a:p>
      </dgm:t>
    </dgm:pt>
    <dgm:pt modelId="{A5432DA9-B009-4BE1-A57E-BD68ECA9807C}" type="parTrans" cxnId="{3BD31416-6C43-4535-A768-1D988364E9CF}">
      <dgm:prSet/>
      <dgm:spPr/>
      <dgm:t>
        <a:bodyPr/>
        <a:lstStyle/>
        <a:p>
          <a:endParaRPr lang="en-US"/>
        </a:p>
      </dgm:t>
    </dgm:pt>
    <dgm:pt modelId="{AEEAA830-8E04-440E-B25E-EC7B6551AF94}" type="sibTrans" cxnId="{3BD31416-6C43-4535-A768-1D988364E9CF}">
      <dgm:prSet/>
      <dgm:spPr/>
      <dgm:t>
        <a:bodyPr/>
        <a:lstStyle/>
        <a:p>
          <a:endParaRPr lang="en-US"/>
        </a:p>
      </dgm:t>
    </dgm:pt>
    <dgm:pt modelId="{6BBCEDC1-B1E9-491A-931F-E518871EB0EF}">
      <dgm:prSet/>
      <dgm:spPr/>
      <dgm:t>
        <a:bodyPr/>
        <a:lstStyle/>
        <a:p>
          <a:r>
            <a:rPr lang="en-US"/>
            <a:t>👥 Přidejte se – změňme společně své pracovní podmínky k lepšímu!</a:t>
          </a:r>
        </a:p>
      </dgm:t>
    </dgm:pt>
    <dgm:pt modelId="{1211E902-2B38-4B02-A635-4391AE2F965E}" type="parTrans" cxnId="{97833ADE-1BC7-4ED2-B46E-1D82FE7D7BE2}">
      <dgm:prSet/>
      <dgm:spPr/>
      <dgm:t>
        <a:bodyPr/>
        <a:lstStyle/>
        <a:p>
          <a:endParaRPr lang="en-US"/>
        </a:p>
      </dgm:t>
    </dgm:pt>
    <dgm:pt modelId="{7ACBEBB8-FC3C-441C-BD99-81633198CFB5}" type="sibTrans" cxnId="{97833ADE-1BC7-4ED2-B46E-1D82FE7D7BE2}">
      <dgm:prSet/>
      <dgm:spPr/>
      <dgm:t>
        <a:bodyPr/>
        <a:lstStyle/>
        <a:p>
          <a:endParaRPr lang="en-US"/>
        </a:p>
      </dgm:t>
    </dgm:pt>
    <dgm:pt modelId="{545ADF58-7FB4-40B1-9277-705ED95E95CB}" type="pres">
      <dgm:prSet presAssocID="{FE065F08-680C-46E5-9A2C-EC775734BFEC}" presName="root" presStyleCnt="0">
        <dgm:presLayoutVars>
          <dgm:dir/>
          <dgm:resizeHandles val="exact"/>
        </dgm:presLayoutVars>
      </dgm:prSet>
      <dgm:spPr/>
    </dgm:pt>
    <dgm:pt modelId="{78172732-1C7A-46C1-B393-10BC7A2BF5AB}" type="pres">
      <dgm:prSet presAssocID="{ED97A139-26E7-4C7E-B883-A909B3ED7350}" presName="compNode" presStyleCnt="0"/>
      <dgm:spPr/>
    </dgm:pt>
    <dgm:pt modelId="{3F375FFC-02EA-4E05-8AA8-3B114793CDEA}" type="pres">
      <dgm:prSet presAssocID="{ED97A139-26E7-4C7E-B883-A909B3ED735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-mail"/>
        </a:ext>
      </dgm:extLst>
    </dgm:pt>
    <dgm:pt modelId="{96B36603-93C9-41F5-B3D2-8F38078F3298}" type="pres">
      <dgm:prSet presAssocID="{ED97A139-26E7-4C7E-B883-A909B3ED7350}" presName="spaceRect" presStyleCnt="0"/>
      <dgm:spPr/>
    </dgm:pt>
    <dgm:pt modelId="{97E3AAF6-7BE4-4640-B525-2EE9C5C48419}" type="pres">
      <dgm:prSet presAssocID="{ED97A139-26E7-4C7E-B883-A909B3ED7350}" presName="textRect" presStyleLbl="revTx" presStyleIdx="0" presStyleCnt="4">
        <dgm:presLayoutVars>
          <dgm:chMax val="1"/>
          <dgm:chPref val="1"/>
        </dgm:presLayoutVars>
      </dgm:prSet>
      <dgm:spPr/>
    </dgm:pt>
    <dgm:pt modelId="{595F9E1F-D8C7-4980-8873-A0749E9A101D}" type="pres">
      <dgm:prSet presAssocID="{60F63515-3ADC-493B-9E9C-27C9D34E7E45}" presName="sibTrans" presStyleCnt="0"/>
      <dgm:spPr/>
    </dgm:pt>
    <dgm:pt modelId="{359CCA5F-4EAD-4835-A89E-8AC463DAB819}" type="pres">
      <dgm:prSet presAssocID="{7C97E45E-3CD5-4293-849F-2F131A409AF6}" presName="compNode" presStyleCnt="0"/>
      <dgm:spPr/>
    </dgm:pt>
    <dgm:pt modelId="{148FAE57-472E-48BC-80D1-96CE9B8D4809}" type="pres">
      <dgm:prSet presAssocID="{7C97E45E-3CD5-4293-849F-2F131A409AF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89B330F-4B39-44B3-9FC8-B5E6C7847FEA}" type="pres">
      <dgm:prSet presAssocID="{7C97E45E-3CD5-4293-849F-2F131A409AF6}" presName="spaceRect" presStyleCnt="0"/>
      <dgm:spPr/>
    </dgm:pt>
    <dgm:pt modelId="{621B6B69-7298-4214-A573-B78DB79FDCE3}" type="pres">
      <dgm:prSet presAssocID="{7C97E45E-3CD5-4293-849F-2F131A409AF6}" presName="textRect" presStyleLbl="revTx" presStyleIdx="1" presStyleCnt="4">
        <dgm:presLayoutVars>
          <dgm:chMax val="1"/>
          <dgm:chPref val="1"/>
        </dgm:presLayoutVars>
      </dgm:prSet>
      <dgm:spPr/>
    </dgm:pt>
    <dgm:pt modelId="{7880C029-F0CE-4DDC-B38F-9A32F68EE8FA}" type="pres">
      <dgm:prSet presAssocID="{0D6213FE-1F80-4C45-BBC4-447132A26DC1}" presName="sibTrans" presStyleCnt="0"/>
      <dgm:spPr/>
    </dgm:pt>
    <dgm:pt modelId="{8FFE7F09-0DD5-4A49-8611-57A8E52CAE96}" type="pres">
      <dgm:prSet presAssocID="{62864128-971D-44CC-83AB-706DB1358CE6}" presName="compNode" presStyleCnt="0"/>
      <dgm:spPr/>
    </dgm:pt>
    <dgm:pt modelId="{4422179F-26D1-4D22-AA04-11782D6872E9}" type="pres">
      <dgm:prSet presAssocID="{62864128-971D-44CC-83AB-706DB1358CE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C24DE28-42A7-477B-B916-64BEE9800B07}" type="pres">
      <dgm:prSet presAssocID="{62864128-971D-44CC-83AB-706DB1358CE6}" presName="spaceRect" presStyleCnt="0"/>
      <dgm:spPr/>
    </dgm:pt>
    <dgm:pt modelId="{EA4F4495-DF7B-43B5-8470-4CE380EDE4EB}" type="pres">
      <dgm:prSet presAssocID="{62864128-971D-44CC-83AB-706DB1358CE6}" presName="textRect" presStyleLbl="revTx" presStyleIdx="2" presStyleCnt="4">
        <dgm:presLayoutVars>
          <dgm:chMax val="1"/>
          <dgm:chPref val="1"/>
        </dgm:presLayoutVars>
      </dgm:prSet>
      <dgm:spPr/>
    </dgm:pt>
    <dgm:pt modelId="{774C5334-C988-4341-9465-959FA11B8164}" type="pres">
      <dgm:prSet presAssocID="{AEEAA830-8E04-440E-B25E-EC7B6551AF94}" presName="sibTrans" presStyleCnt="0"/>
      <dgm:spPr/>
    </dgm:pt>
    <dgm:pt modelId="{645B5CFB-C294-4CDB-8EBE-8F6BD248306B}" type="pres">
      <dgm:prSet presAssocID="{6BBCEDC1-B1E9-491A-931F-E518871EB0EF}" presName="compNode" presStyleCnt="0"/>
      <dgm:spPr/>
    </dgm:pt>
    <dgm:pt modelId="{4C354964-77BA-40A9-9F37-CE258E794EDF}" type="pres">
      <dgm:prSet presAssocID="{6BBCEDC1-B1E9-491A-931F-E518871EB0E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aškrtnutí"/>
        </a:ext>
      </dgm:extLst>
    </dgm:pt>
    <dgm:pt modelId="{D2D95B96-26B8-4C70-AAFF-E883CD760B15}" type="pres">
      <dgm:prSet presAssocID="{6BBCEDC1-B1E9-491A-931F-E518871EB0EF}" presName="spaceRect" presStyleCnt="0"/>
      <dgm:spPr/>
    </dgm:pt>
    <dgm:pt modelId="{0C2FCCB7-B864-4D15-81E3-516A209B0DF7}" type="pres">
      <dgm:prSet presAssocID="{6BBCEDC1-B1E9-491A-931F-E518871EB0E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BD31416-6C43-4535-A768-1D988364E9CF}" srcId="{FE065F08-680C-46E5-9A2C-EC775734BFEC}" destId="{62864128-971D-44CC-83AB-706DB1358CE6}" srcOrd="2" destOrd="0" parTransId="{A5432DA9-B009-4BE1-A57E-BD68ECA9807C}" sibTransId="{AEEAA830-8E04-440E-B25E-EC7B6551AF94}"/>
    <dgm:cxn modelId="{263B5728-6562-49FA-A6A5-9B837F5390B3}" srcId="{FE065F08-680C-46E5-9A2C-EC775734BFEC}" destId="{7C97E45E-3CD5-4293-849F-2F131A409AF6}" srcOrd="1" destOrd="0" parTransId="{D26F7273-0766-4B9C-89D5-10F41CA6E8FD}" sibTransId="{0D6213FE-1F80-4C45-BBC4-447132A26DC1}"/>
    <dgm:cxn modelId="{C101A18E-6028-451E-A4FC-18F72FFD99D5}" type="presOf" srcId="{6BBCEDC1-B1E9-491A-931F-E518871EB0EF}" destId="{0C2FCCB7-B864-4D15-81E3-516A209B0DF7}" srcOrd="0" destOrd="0" presId="urn:microsoft.com/office/officeart/2018/2/layout/IconLabelList"/>
    <dgm:cxn modelId="{0D790C9C-6C1F-402B-93CD-89BC168E3D9A}" type="presOf" srcId="{62864128-971D-44CC-83AB-706DB1358CE6}" destId="{EA4F4495-DF7B-43B5-8470-4CE380EDE4EB}" srcOrd="0" destOrd="0" presId="urn:microsoft.com/office/officeart/2018/2/layout/IconLabelList"/>
    <dgm:cxn modelId="{FCA100B2-DA4C-40B3-9411-7B30D18205BA}" type="presOf" srcId="{ED97A139-26E7-4C7E-B883-A909B3ED7350}" destId="{97E3AAF6-7BE4-4640-B525-2EE9C5C48419}" srcOrd="0" destOrd="0" presId="urn:microsoft.com/office/officeart/2018/2/layout/IconLabelList"/>
    <dgm:cxn modelId="{6E65E1C5-1E6B-4A33-A33B-BCC6259A3972}" srcId="{FE065F08-680C-46E5-9A2C-EC775734BFEC}" destId="{ED97A139-26E7-4C7E-B883-A909B3ED7350}" srcOrd="0" destOrd="0" parTransId="{7649FF86-76D6-4A70-8BEC-46B5CF443BD8}" sibTransId="{60F63515-3ADC-493B-9E9C-27C9D34E7E45}"/>
    <dgm:cxn modelId="{48D594C9-3D3C-4EF6-A9B0-B07349988639}" type="presOf" srcId="{FE065F08-680C-46E5-9A2C-EC775734BFEC}" destId="{545ADF58-7FB4-40B1-9277-705ED95E95CB}" srcOrd="0" destOrd="0" presId="urn:microsoft.com/office/officeart/2018/2/layout/IconLabelList"/>
    <dgm:cxn modelId="{DF6363DD-9245-4079-A63E-0CD1B9F18361}" type="presOf" srcId="{7C97E45E-3CD5-4293-849F-2F131A409AF6}" destId="{621B6B69-7298-4214-A573-B78DB79FDCE3}" srcOrd="0" destOrd="0" presId="urn:microsoft.com/office/officeart/2018/2/layout/IconLabelList"/>
    <dgm:cxn modelId="{97833ADE-1BC7-4ED2-B46E-1D82FE7D7BE2}" srcId="{FE065F08-680C-46E5-9A2C-EC775734BFEC}" destId="{6BBCEDC1-B1E9-491A-931F-E518871EB0EF}" srcOrd="3" destOrd="0" parTransId="{1211E902-2B38-4B02-A635-4391AE2F965E}" sibTransId="{7ACBEBB8-FC3C-441C-BD99-81633198CFB5}"/>
    <dgm:cxn modelId="{546D4DA1-3EE1-4696-9766-C75F07441A0A}" type="presParOf" srcId="{545ADF58-7FB4-40B1-9277-705ED95E95CB}" destId="{78172732-1C7A-46C1-B393-10BC7A2BF5AB}" srcOrd="0" destOrd="0" presId="urn:microsoft.com/office/officeart/2018/2/layout/IconLabelList"/>
    <dgm:cxn modelId="{DB6E00A3-1943-4DE3-9052-78390099E1A3}" type="presParOf" srcId="{78172732-1C7A-46C1-B393-10BC7A2BF5AB}" destId="{3F375FFC-02EA-4E05-8AA8-3B114793CDEA}" srcOrd="0" destOrd="0" presId="urn:microsoft.com/office/officeart/2018/2/layout/IconLabelList"/>
    <dgm:cxn modelId="{D53C76E1-2598-4DE6-894B-5AD4BD3C450B}" type="presParOf" srcId="{78172732-1C7A-46C1-B393-10BC7A2BF5AB}" destId="{96B36603-93C9-41F5-B3D2-8F38078F3298}" srcOrd="1" destOrd="0" presId="urn:microsoft.com/office/officeart/2018/2/layout/IconLabelList"/>
    <dgm:cxn modelId="{F5844206-FB51-4B13-BF14-0D572A44240D}" type="presParOf" srcId="{78172732-1C7A-46C1-B393-10BC7A2BF5AB}" destId="{97E3AAF6-7BE4-4640-B525-2EE9C5C48419}" srcOrd="2" destOrd="0" presId="urn:microsoft.com/office/officeart/2018/2/layout/IconLabelList"/>
    <dgm:cxn modelId="{4F05805D-E6FB-4720-9A50-63A177525698}" type="presParOf" srcId="{545ADF58-7FB4-40B1-9277-705ED95E95CB}" destId="{595F9E1F-D8C7-4980-8873-A0749E9A101D}" srcOrd="1" destOrd="0" presId="urn:microsoft.com/office/officeart/2018/2/layout/IconLabelList"/>
    <dgm:cxn modelId="{E569C2DA-E7DA-4DC2-9AF8-B907CFFC96B8}" type="presParOf" srcId="{545ADF58-7FB4-40B1-9277-705ED95E95CB}" destId="{359CCA5F-4EAD-4835-A89E-8AC463DAB819}" srcOrd="2" destOrd="0" presId="urn:microsoft.com/office/officeart/2018/2/layout/IconLabelList"/>
    <dgm:cxn modelId="{D83014DA-CF7D-4100-A0D2-B8309002CF68}" type="presParOf" srcId="{359CCA5F-4EAD-4835-A89E-8AC463DAB819}" destId="{148FAE57-472E-48BC-80D1-96CE9B8D4809}" srcOrd="0" destOrd="0" presId="urn:microsoft.com/office/officeart/2018/2/layout/IconLabelList"/>
    <dgm:cxn modelId="{CD9AF638-C47F-48C6-A09B-5E33A2CC53EB}" type="presParOf" srcId="{359CCA5F-4EAD-4835-A89E-8AC463DAB819}" destId="{289B330F-4B39-44B3-9FC8-B5E6C7847FEA}" srcOrd="1" destOrd="0" presId="urn:microsoft.com/office/officeart/2018/2/layout/IconLabelList"/>
    <dgm:cxn modelId="{110F9B56-06C4-4385-AEB6-1E3D92381A99}" type="presParOf" srcId="{359CCA5F-4EAD-4835-A89E-8AC463DAB819}" destId="{621B6B69-7298-4214-A573-B78DB79FDCE3}" srcOrd="2" destOrd="0" presId="urn:microsoft.com/office/officeart/2018/2/layout/IconLabelList"/>
    <dgm:cxn modelId="{AA964022-07A3-48DE-A02A-D04322489687}" type="presParOf" srcId="{545ADF58-7FB4-40B1-9277-705ED95E95CB}" destId="{7880C029-F0CE-4DDC-B38F-9A32F68EE8FA}" srcOrd="3" destOrd="0" presId="urn:microsoft.com/office/officeart/2018/2/layout/IconLabelList"/>
    <dgm:cxn modelId="{11C47B0F-58C2-4723-BD47-593C9D45B202}" type="presParOf" srcId="{545ADF58-7FB4-40B1-9277-705ED95E95CB}" destId="{8FFE7F09-0DD5-4A49-8611-57A8E52CAE96}" srcOrd="4" destOrd="0" presId="urn:microsoft.com/office/officeart/2018/2/layout/IconLabelList"/>
    <dgm:cxn modelId="{2E68FBD0-311A-4A50-B729-825C7031AD1F}" type="presParOf" srcId="{8FFE7F09-0DD5-4A49-8611-57A8E52CAE96}" destId="{4422179F-26D1-4D22-AA04-11782D6872E9}" srcOrd="0" destOrd="0" presId="urn:microsoft.com/office/officeart/2018/2/layout/IconLabelList"/>
    <dgm:cxn modelId="{3EDE2338-2466-4349-AEAF-4D79FB69AC06}" type="presParOf" srcId="{8FFE7F09-0DD5-4A49-8611-57A8E52CAE96}" destId="{9C24DE28-42A7-477B-B916-64BEE9800B07}" srcOrd="1" destOrd="0" presId="urn:microsoft.com/office/officeart/2018/2/layout/IconLabelList"/>
    <dgm:cxn modelId="{46DA0D0B-1834-4982-AFD9-8E2B5980F317}" type="presParOf" srcId="{8FFE7F09-0DD5-4A49-8611-57A8E52CAE96}" destId="{EA4F4495-DF7B-43B5-8470-4CE380EDE4EB}" srcOrd="2" destOrd="0" presId="urn:microsoft.com/office/officeart/2018/2/layout/IconLabelList"/>
    <dgm:cxn modelId="{D691F70F-F66E-40D0-A108-1F7B1DC451DE}" type="presParOf" srcId="{545ADF58-7FB4-40B1-9277-705ED95E95CB}" destId="{774C5334-C988-4341-9465-959FA11B8164}" srcOrd="5" destOrd="0" presId="urn:microsoft.com/office/officeart/2018/2/layout/IconLabelList"/>
    <dgm:cxn modelId="{D3D52272-D785-46B9-B717-169DCE9D0D12}" type="presParOf" srcId="{545ADF58-7FB4-40B1-9277-705ED95E95CB}" destId="{645B5CFB-C294-4CDB-8EBE-8F6BD248306B}" srcOrd="6" destOrd="0" presId="urn:microsoft.com/office/officeart/2018/2/layout/IconLabelList"/>
    <dgm:cxn modelId="{3E680119-1970-4140-B467-5850E135F719}" type="presParOf" srcId="{645B5CFB-C294-4CDB-8EBE-8F6BD248306B}" destId="{4C354964-77BA-40A9-9F37-CE258E794EDF}" srcOrd="0" destOrd="0" presId="urn:microsoft.com/office/officeart/2018/2/layout/IconLabelList"/>
    <dgm:cxn modelId="{C8943E8F-6D8C-4E2D-BCB9-C191F235BE2A}" type="presParOf" srcId="{645B5CFB-C294-4CDB-8EBE-8F6BD248306B}" destId="{D2D95B96-26B8-4C70-AAFF-E883CD760B15}" srcOrd="1" destOrd="0" presId="urn:microsoft.com/office/officeart/2018/2/layout/IconLabelList"/>
    <dgm:cxn modelId="{CFBBFA01-0451-4352-A0ED-2580392977AC}" type="presParOf" srcId="{645B5CFB-C294-4CDB-8EBE-8F6BD248306B}" destId="{0C2FCCB7-B864-4D15-81E3-516A209B0DF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A3A02B-431E-4777-87A6-AC02D0BE3DEE}">
      <dsp:nvSpPr>
        <dsp:cNvPr id="0" name=""/>
        <dsp:cNvSpPr/>
      </dsp:nvSpPr>
      <dsp:spPr>
        <a:xfrm>
          <a:off x="0" y="83910"/>
          <a:ext cx="5175384" cy="1272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Bez odborů jste na pracovišti sami.</a:t>
          </a:r>
        </a:p>
      </dsp:txBody>
      <dsp:txXfrm>
        <a:off x="62141" y="146051"/>
        <a:ext cx="5051102" cy="1148678"/>
      </dsp:txXfrm>
    </dsp:sp>
    <dsp:sp modelId="{2A118A19-1473-4D28-BD85-78F877585711}">
      <dsp:nvSpPr>
        <dsp:cNvPr id="0" name=""/>
        <dsp:cNvSpPr/>
      </dsp:nvSpPr>
      <dsp:spPr>
        <a:xfrm>
          <a:off x="0" y="1449030"/>
          <a:ext cx="5175384" cy="12729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 odbory za vámi stojí silná organizace.</a:t>
          </a:r>
        </a:p>
      </dsp:txBody>
      <dsp:txXfrm>
        <a:off x="62141" y="1511171"/>
        <a:ext cx="5051102" cy="1148678"/>
      </dsp:txXfrm>
    </dsp:sp>
    <dsp:sp modelId="{1880CDD9-6185-41E3-9587-E6189195B641}">
      <dsp:nvSpPr>
        <dsp:cNvPr id="0" name=""/>
        <dsp:cNvSpPr/>
      </dsp:nvSpPr>
      <dsp:spPr>
        <a:xfrm>
          <a:off x="0" y="2814150"/>
          <a:ext cx="5175384" cy="12729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Vaše práva nebudou přehlížena.</a:t>
          </a:r>
        </a:p>
      </dsp:txBody>
      <dsp:txXfrm>
        <a:off x="62141" y="2876291"/>
        <a:ext cx="5051102" cy="1148678"/>
      </dsp:txXfrm>
    </dsp:sp>
    <dsp:sp modelId="{537F3B79-D790-41D5-A730-55A58D7898DB}">
      <dsp:nvSpPr>
        <dsp:cNvPr id="0" name=""/>
        <dsp:cNvSpPr/>
      </dsp:nvSpPr>
      <dsp:spPr>
        <a:xfrm>
          <a:off x="0" y="4179270"/>
          <a:ext cx="5175384" cy="12729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Lepší podmínky nevznikají samy – je třeba je vybojovat.</a:t>
          </a:r>
        </a:p>
      </dsp:txBody>
      <dsp:txXfrm>
        <a:off x="62141" y="4241411"/>
        <a:ext cx="5051102" cy="1148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A0BD9-A48F-4120-B731-C7F60C6EC1C6}">
      <dsp:nvSpPr>
        <dsp:cNvPr id="0" name=""/>
        <dsp:cNvSpPr/>
      </dsp:nvSpPr>
      <dsp:spPr>
        <a:xfrm>
          <a:off x="0" y="573683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Ochrana pracovních práv</a:t>
          </a:r>
        </a:p>
      </dsp:txBody>
      <dsp:txXfrm>
        <a:off x="0" y="573683"/>
        <a:ext cx="2464593" cy="1478756"/>
      </dsp:txXfrm>
    </dsp:sp>
    <dsp:sp modelId="{0B732B18-A991-450C-A95A-C57EB8817AF2}">
      <dsp:nvSpPr>
        <dsp:cNvPr id="0" name=""/>
        <dsp:cNvSpPr/>
      </dsp:nvSpPr>
      <dsp:spPr>
        <a:xfrm>
          <a:off x="2711053" y="573683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936304"/>
                <a:satOff val="-1168"/>
                <a:lumOff val="27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936304"/>
                <a:satOff val="-1168"/>
                <a:lumOff val="27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Právní poradenství</a:t>
          </a:r>
        </a:p>
      </dsp:txBody>
      <dsp:txXfrm>
        <a:off x="2711053" y="573683"/>
        <a:ext cx="2464593" cy="1478756"/>
      </dsp:txXfrm>
    </dsp:sp>
    <dsp:sp modelId="{E44B93C4-EEAC-41E3-BFCA-79715205A652}">
      <dsp:nvSpPr>
        <dsp:cNvPr id="0" name=""/>
        <dsp:cNvSpPr/>
      </dsp:nvSpPr>
      <dsp:spPr>
        <a:xfrm>
          <a:off x="5422106" y="573683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1872608"/>
                <a:satOff val="-2336"/>
                <a:lumOff val="54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872608"/>
                <a:satOff val="-2336"/>
                <a:lumOff val="54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Zastupování ve sporu</a:t>
          </a:r>
        </a:p>
      </dsp:txBody>
      <dsp:txXfrm>
        <a:off x="5422106" y="573683"/>
        <a:ext cx="2464593" cy="1478756"/>
      </dsp:txXfrm>
    </dsp:sp>
    <dsp:sp modelId="{C44CEE86-A166-4BCD-9471-C58E0F9A03B8}">
      <dsp:nvSpPr>
        <dsp:cNvPr id="0" name=""/>
        <dsp:cNvSpPr/>
      </dsp:nvSpPr>
      <dsp:spPr>
        <a:xfrm>
          <a:off x="0" y="2298898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2808911"/>
                <a:satOff val="-3503"/>
                <a:lumOff val="82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808911"/>
                <a:satOff val="-3503"/>
                <a:lumOff val="82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Vzdělávání a kurzy</a:t>
          </a:r>
        </a:p>
      </dsp:txBody>
      <dsp:txXfrm>
        <a:off x="0" y="2298898"/>
        <a:ext cx="2464593" cy="1478756"/>
      </dsp:txXfrm>
    </dsp:sp>
    <dsp:sp modelId="{20AE635B-BD5B-41E3-B1E5-D37FC7CEBFF9}">
      <dsp:nvSpPr>
        <dsp:cNvPr id="0" name=""/>
        <dsp:cNvSpPr/>
      </dsp:nvSpPr>
      <dsp:spPr>
        <a:xfrm>
          <a:off x="2711053" y="2298898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3745215"/>
                <a:satOff val="-4671"/>
                <a:lumOff val="109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745215"/>
                <a:satOff val="-4671"/>
                <a:lumOff val="109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Integrační a kulturní podpora</a:t>
          </a:r>
        </a:p>
      </dsp:txBody>
      <dsp:txXfrm>
        <a:off x="2711053" y="2298898"/>
        <a:ext cx="2464593" cy="1478756"/>
      </dsp:txXfrm>
    </dsp:sp>
    <dsp:sp modelId="{5E2D7B2C-A24C-4C77-8074-ED39B9B4FDAE}">
      <dsp:nvSpPr>
        <dsp:cNvPr id="0" name=""/>
        <dsp:cNvSpPr/>
      </dsp:nvSpPr>
      <dsp:spPr>
        <a:xfrm>
          <a:off x="5422106" y="2298898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Boj proti diskriminaci</a:t>
          </a:r>
        </a:p>
      </dsp:txBody>
      <dsp:txXfrm>
        <a:off x="5422106" y="2298898"/>
        <a:ext cx="2464593" cy="14787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F465F-C94B-47A9-83B7-E17659916CF3}">
      <dsp:nvSpPr>
        <dsp:cNvPr id="0" name=""/>
        <dsp:cNvSpPr/>
      </dsp:nvSpPr>
      <dsp:spPr>
        <a:xfrm>
          <a:off x="0" y="796395"/>
          <a:ext cx="5175384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Pomáháme, když:</a:t>
          </a:r>
        </a:p>
      </dsp:txBody>
      <dsp:txXfrm>
        <a:off x="35125" y="831520"/>
        <a:ext cx="5105134" cy="649299"/>
      </dsp:txXfrm>
    </dsp:sp>
    <dsp:sp modelId="{5E0E1204-8330-47A9-A5FC-60AADBEDF7BD}">
      <dsp:nvSpPr>
        <dsp:cNvPr id="0" name=""/>
        <dsp:cNvSpPr/>
      </dsp:nvSpPr>
      <dsp:spPr>
        <a:xfrm>
          <a:off x="0" y="1602345"/>
          <a:ext cx="5175384" cy="719549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- Zaměstnavatel neplatí mzdu</a:t>
          </a:r>
        </a:p>
      </dsp:txBody>
      <dsp:txXfrm>
        <a:off x="35125" y="1637470"/>
        <a:ext cx="5105134" cy="649299"/>
      </dsp:txXfrm>
    </dsp:sp>
    <dsp:sp modelId="{BF8ECCF3-580A-44EE-A011-6959DF929229}">
      <dsp:nvSpPr>
        <dsp:cNvPr id="0" name=""/>
        <dsp:cNvSpPr/>
      </dsp:nvSpPr>
      <dsp:spPr>
        <a:xfrm>
          <a:off x="0" y="2408295"/>
          <a:ext cx="5175384" cy="719549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- Porušuje zákoník práce</a:t>
          </a:r>
        </a:p>
      </dsp:txBody>
      <dsp:txXfrm>
        <a:off x="35125" y="2443420"/>
        <a:ext cx="5105134" cy="649299"/>
      </dsp:txXfrm>
    </dsp:sp>
    <dsp:sp modelId="{CD840DD5-1553-47F2-98BE-39687A02A908}">
      <dsp:nvSpPr>
        <dsp:cNvPr id="0" name=""/>
        <dsp:cNvSpPr/>
      </dsp:nvSpPr>
      <dsp:spPr>
        <a:xfrm>
          <a:off x="0" y="3214245"/>
          <a:ext cx="5175384" cy="719549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- Dochází k šikaně nebo nátlaku</a:t>
          </a:r>
        </a:p>
      </dsp:txBody>
      <dsp:txXfrm>
        <a:off x="35125" y="3249370"/>
        <a:ext cx="5105134" cy="649299"/>
      </dsp:txXfrm>
    </dsp:sp>
    <dsp:sp modelId="{1BE863ED-00EE-4573-AB93-0FAB08E7F566}">
      <dsp:nvSpPr>
        <dsp:cNvPr id="0" name=""/>
        <dsp:cNvSpPr/>
      </dsp:nvSpPr>
      <dsp:spPr>
        <a:xfrm>
          <a:off x="0" y="4020195"/>
          <a:ext cx="5175384" cy="71954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OOPVE je váš štít a podpora</a:t>
          </a:r>
        </a:p>
      </dsp:txBody>
      <dsp:txXfrm>
        <a:off x="35125" y="4055320"/>
        <a:ext cx="5105134" cy="6492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73FC5-D9EF-43B5-AD8E-D64D0689C613}">
      <dsp:nvSpPr>
        <dsp:cNvPr id="0" name=""/>
        <dsp:cNvSpPr/>
      </dsp:nvSpPr>
      <dsp:spPr>
        <a:xfrm>
          <a:off x="0" y="32610"/>
          <a:ext cx="5175384" cy="1034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Zdarma poradíme v těchto oblastech:</a:t>
          </a:r>
        </a:p>
      </dsp:txBody>
      <dsp:txXfrm>
        <a:off x="50489" y="83099"/>
        <a:ext cx="5074406" cy="933302"/>
      </dsp:txXfrm>
    </dsp:sp>
    <dsp:sp modelId="{6FC476A4-B2CE-402E-9BF9-1FF836F71663}">
      <dsp:nvSpPr>
        <dsp:cNvPr id="0" name=""/>
        <dsp:cNvSpPr/>
      </dsp:nvSpPr>
      <dsp:spPr>
        <a:xfrm>
          <a:off x="0" y="1141770"/>
          <a:ext cx="5175384" cy="1034280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- Pracovní smlouvy a dodatky</a:t>
          </a:r>
        </a:p>
      </dsp:txBody>
      <dsp:txXfrm>
        <a:off x="50489" y="1192259"/>
        <a:ext cx="5074406" cy="933302"/>
      </dsp:txXfrm>
    </dsp:sp>
    <dsp:sp modelId="{739AF778-8F27-48F7-AAF5-C88C9D098408}">
      <dsp:nvSpPr>
        <dsp:cNvPr id="0" name=""/>
        <dsp:cNvSpPr/>
      </dsp:nvSpPr>
      <dsp:spPr>
        <a:xfrm>
          <a:off x="0" y="2250930"/>
          <a:ext cx="5175384" cy="103428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- Výpovědi a ukončení pracovního poměru</a:t>
          </a:r>
        </a:p>
      </dsp:txBody>
      <dsp:txXfrm>
        <a:off x="50489" y="2301419"/>
        <a:ext cx="5074406" cy="933302"/>
      </dsp:txXfrm>
    </dsp:sp>
    <dsp:sp modelId="{D98F4E0B-B000-4C56-AE8B-34B4828CA29A}">
      <dsp:nvSpPr>
        <dsp:cNvPr id="0" name=""/>
        <dsp:cNvSpPr/>
      </dsp:nvSpPr>
      <dsp:spPr>
        <a:xfrm>
          <a:off x="0" y="3360090"/>
          <a:ext cx="5175384" cy="1034280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- Nevyplacená mzda, přesčasy</a:t>
          </a:r>
        </a:p>
      </dsp:txBody>
      <dsp:txXfrm>
        <a:off x="50489" y="3410579"/>
        <a:ext cx="5074406" cy="933302"/>
      </dsp:txXfrm>
    </dsp:sp>
    <dsp:sp modelId="{67CDEC1C-1AD1-4EEB-9051-B1775D8E6E95}">
      <dsp:nvSpPr>
        <dsp:cNvPr id="0" name=""/>
        <dsp:cNvSpPr/>
      </dsp:nvSpPr>
      <dsp:spPr>
        <a:xfrm>
          <a:off x="0" y="4469250"/>
          <a:ext cx="5175384" cy="103428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- BOZP – bezpečnost práce</a:t>
          </a:r>
        </a:p>
      </dsp:txBody>
      <dsp:txXfrm>
        <a:off x="50489" y="4519739"/>
        <a:ext cx="5074406" cy="9333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332BA-3E44-4780-80F8-E72815321F50}">
      <dsp:nvSpPr>
        <dsp:cNvPr id="0" name=""/>
        <dsp:cNvSpPr/>
      </dsp:nvSpPr>
      <dsp:spPr>
        <a:xfrm>
          <a:off x="0" y="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Máte problém? Neřešíte ho sami!</a:t>
          </a:r>
        </a:p>
      </dsp:txBody>
      <dsp:txXfrm>
        <a:off x="22105" y="22105"/>
        <a:ext cx="5408133" cy="710494"/>
      </dsp:txXfrm>
    </dsp:sp>
    <dsp:sp modelId="{3E66759B-8702-4096-A596-4500C9B147FC}">
      <dsp:nvSpPr>
        <dsp:cNvPr id="0" name=""/>
        <dsp:cNvSpPr/>
      </dsp:nvSpPr>
      <dsp:spPr>
        <a:xfrm>
          <a:off x="471262" y="859525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OOPVE vás zastoupí:</a:t>
          </a:r>
        </a:p>
      </dsp:txBody>
      <dsp:txXfrm>
        <a:off x="493367" y="881630"/>
        <a:ext cx="5304789" cy="710494"/>
      </dsp:txXfrm>
    </dsp:sp>
    <dsp:sp modelId="{0C7A2716-4A2A-4B26-8FBF-60AD85813C21}">
      <dsp:nvSpPr>
        <dsp:cNvPr id="0" name=""/>
        <dsp:cNvSpPr/>
      </dsp:nvSpPr>
      <dsp:spPr>
        <a:xfrm>
          <a:off x="942525" y="171905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- Při jednání se zaměstnavatelem</a:t>
          </a:r>
        </a:p>
      </dsp:txBody>
      <dsp:txXfrm>
        <a:off x="964630" y="1741155"/>
        <a:ext cx="5304789" cy="710494"/>
      </dsp:txXfrm>
    </dsp:sp>
    <dsp:sp modelId="{0BBF3B4D-13DB-45B0-866B-D7764C325636}">
      <dsp:nvSpPr>
        <dsp:cNvPr id="0" name=""/>
        <dsp:cNvSpPr/>
      </dsp:nvSpPr>
      <dsp:spPr>
        <a:xfrm>
          <a:off x="1413787" y="2578575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- Před inspektorátem práce, úřady, soudem</a:t>
          </a:r>
        </a:p>
      </dsp:txBody>
      <dsp:txXfrm>
        <a:off x="1435892" y="2600680"/>
        <a:ext cx="5304789" cy="710494"/>
      </dsp:txXfrm>
    </dsp:sp>
    <dsp:sp modelId="{7897E1EA-BE30-4BBD-AB11-938F5EFC03FE}">
      <dsp:nvSpPr>
        <dsp:cNvPr id="0" name=""/>
        <dsp:cNvSpPr/>
      </dsp:nvSpPr>
      <dsp:spPr>
        <a:xfrm>
          <a:off x="1885050" y="343810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- Při kolektivním vyjednávání</a:t>
          </a:r>
        </a:p>
      </dsp:txBody>
      <dsp:txXfrm>
        <a:off x="1907155" y="3460205"/>
        <a:ext cx="5304789" cy="710494"/>
      </dsp:txXfrm>
    </dsp:sp>
    <dsp:sp modelId="{19F702D8-2889-44CE-A9A4-AFCD492CB013}">
      <dsp:nvSpPr>
        <dsp:cNvPr id="0" name=""/>
        <dsp:cNvSpPr/>
      </dsp:nvSpPr>
      <dsp:spPr>
        <a:xfrm>
          <a:off x="5820262" y="551353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930638" y="551353"/>
        <a:ext cx="269806" cy="369145"/>
      </dsp:txXfrm>
    </dsp:sp>
    <dsp:sp modelId="{F77215AC-2841-4C33-A4AB-86F1BA4B1ACC}">
      <dsp:nvSpPr>
        <dsp:cNvPr id="0" name=""/>
        <dsp:cNvSpPr/>
      </dsp:nvSpPr>
      <dsp:spPr>
        <a:xfrm>
          <a:off x="6291525" y="1410878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675274"/>
              <a:satOff val="-1459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401901" y="1410878"/>
        <a:ext cx="269806" cy="369145"/>
      </dsp:txXfrm>
    </dsp:sp>
    <dsp:sp modelId="{ED7E1DD7-2AA2-491F-BDCA-163C281974E5}">
      <dsp:nvSpPr>
        <dsp:cNvPr id="0" name=""/>
        <dsp:cNvSpPr/>
      </dsp:nvSpPr>
      <dsp:spPr>
        <a:xfrm>
          <a:off x="6762787" y="2257825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350547"/>
              <a:satOff val="-2919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873163" y="2257825"/>
        <a:ext cx="269806" cy="369145"/>
      </dsp:txXfrm>
    </dsp:sp>
    <dsp:sp modelId="{0AE89003-6227-4A2B-A422-AE2341188321}">
      <dsp:nvSpPr>
        <dsp:cNvPr id="0" name=""/>
        <dsp:cNvSpPr/>
      </dsp:nvSpPr>
      <dsp:spPr>
        <a:xfrm>
          <a:off x="7234050" y="3125736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344426" y="3125736"/>
        <a:ext cx="269806" cy="3691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94155-9159-4027-ADA8-B5D67255EF74}">
      <dsp:nvSpPr>
        <dsp:cNvPr id="0" name=""/>
        <dsp:cNvSpPr/>
      </dsp:nvSpPr>
      <dsp:spPr>
        <a:xfrm>
          <a:off x="520435" y="944700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E7E8F9-741B-422C-873E-7CC7DB62E44F}">
      <dsp:nvSpPr>
        <dsp:cNvPr id="0" name=""/>
        <dsp:cNvSpPr/>
      </dsp:nvSpPr>
      <dsp:spPr>
        <a:xfrm>
          <a:off x="25435" y="2024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Kurzy češtiny pro cizince</a:t>
          </a:r>
        </a:p>
      </dsp:txBody>
      <dsp:txXfrm>
        <a:off x="25435" y="2024704"/>
        <a:ext cx="1800000" cy="720000"/>
      </dsp:txXfrm>
    </dsp:sp>
    <dsp:sp modelId="{526555F0-20F8-4BB0-B476-9BE2C87D7647}">
      <dsp:nvSpPr>
        <dsp:cNvPr id="0" name=""/>
        <dsp:cNvSpPr/>
      </dsp:nvSpPr>
      <dsp:spPr>
        <a:xfrm>
          <a:off x="2635435" y="944700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0CA7FE-51D5-495E-A79C-57AAE8F15251}">
      <dsp:nvSpPr>
        <dsp:cNvPr id="0" name=""/>
        <dsp:cNvSpPr/>
      </dsp:nvSpPr>
      <dsp:spPr>
        <a:xfrm>
          <a:off x="2140435" y="2024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Pracovní právo – srozumitelně</a:t>
          </a:r>
        </a:p>
      </dsp:txBody>
      <dsp:txXfrm>
        <a:off x="2140435" y="2024704"/>
        <a:ext cx="1800000" cy="720000"/>
      </dsp:txXfrm>
    </dsp:sp>
    <dsp:sp modelId="{EDADC44F-77D2-4D94-A4F1-EF829A6AA45C}">
      <dsp:nvSpPr>
        <dsp:cNvPr id="0" name=""/>
        <dsp:cNvSpPr/>
      </dsp:nvSpPr>
      <dsp:spPr>
        <a:xfrm>
          <a:off x="4750435" y="944700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7D6F33-CCE2-471E-8837-368D8D8F3A32}">
      <dsp:nvSpPr>
        <dsp:cNvPr id="0" name=""/>
        <dsp:cNvSpPr/>
      </dsp:nvSpPr>
      <dsp:spPr>
        <a:xfrm>
          <a:off x="4255435" y="2024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Orientace v českém prostředí</a:t>
          </a:r>
        </a:p>
      </dsp:txBody>
      <dsp:txXfrm>
        <a:off x="4255435" y="2024704"/>
        <a:ext cx="1800000" cy="720000"/>
      </dsp:txXfrm>
    </dsp:sp>
    <dsp:sp modelId="{AF583CA4-6B08-4158-91BD-E99F9BF01107}">
      <dsp:nvSpPr>
        <dsp:cNvPr id="0" name=""/>
        <dsp:cNvSpPr/>
      </dsp:nvSpPr>
      <dsp:spPr>
        <a:xfrm>
          <a:off x="6865435" y="944700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044A1-3DB3-4560-92DD-21B88EE7BDBB}">
      <dsp:nvSpPr>
        <dsp:cNvPr id="0" name=""/>
        <dsp:cNvSpPr/>
      </dsp:nvSpPr>
      <dsp:spPr>
        <a:xfrm>
          <a:off x="6370435" y="2024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Pomoc s hledáním práce</a:t>
          </a:r>
        </a:p>
      </dsp:txBody>
      <dsp:txXfrm>
        <a:off x="6370435" y="2024704"/>
        <a:ext cx="180000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3093E-FFBA-4CCE-9827-260DECDDB44C}">
      <dsp:nvSpPr>
        <dsp:cNvPr id="0" name=""/>
        <dsp:cNvSpPr/>
      </dsp:nvSpPr>
      <dsp:spPr>
        <a:xfrm>
          <a:off x="0" y="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Každý má právo na:</a:t>
          </a:r>
        </a:p>
      </dsp:txBody>
      <dsp:txXfrm>
        <a:off x="22105" y="22105"/>
        <a:ext cx="5408133" cy="710494"/>
      </dsp:txXfrm>
    </dsp:sp>
    <dsp:sp modelId="{85C28BC8-7A77-42E8-A91B-72B0E868806D}">
      <dsp:nvSpPr>
        <dsp:cNvPr id="0" name=""/>
        <dsp:cNvSpPr/>
      </dsp:nvSpPr>
      <dsp:spPr>
        <a:xfrm>
          <a:off x="471262" y="859525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- Rovné zacházení</a:t>
          </a:r>
        </a:p>
      </dsp:txBody>
      <dsp:txXfrm>
        <a:off x="493367" y="881630"/>
        <a:ext cx="5304789" cy="710494"/>
      </dsp:txXfrm>
    </dsp:sp>
    <dsp:sp modelId="{7239D116-D466-4774-AA3D-78E842F3B549}">
      <dsp:nvSpPr>
        <dsp:cNvPr id="0" name=""/>
        <dsp:cNvSpPr/>
      </dsp:nvSpPr>
      <dsp:spPr>
        <a:xfrm>
          <a:off x="942525" y="171905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- Důstojnou mzdu</a:t>
          </a:r>
        </a:p>
      </dsp:txBody>
      <dsp:txXfrm>
        <a:off x="964630" y="1741155"/>
        <a:ext cx="5304789" cy="710494"/>
      </dsp:txXfrm>
    </dsp:sp>
    <dsp:sp modelId="{1434E175-B55E-440A-8A00-F296D79101EA}">
      <dsp:nvSpPr>
        <dsp:cNvPr id="0" name=""/>
        <dsp:cNvSpPr/>
      </dsp:nvSpPr>
      <dsp:spPr>
        <a:xfrm>
          <a:off x="1413787" y="2578575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- Férové pracovní podmínky</a:t>
          </a:r>
        </a:p>
      </dsp:txBody>
      <dsp:txXfrm>
        <a:off x="1435892" y="2600680"/>
        <a:ext cx="5304789" cy="710494"/>
      </dsp:txXfrm>
    </dsp:sp>
    <dsp:sp modelId="{D6EC3DCE-D2BE-4E3C-8DB1-93410A2EFE04}">
      <dsp:nvSpPr>
        <dsp:cNvPr id="0" name=""/>
        <dsp:cNvSpPr/>
      </dsp:nvSpPr>
      <dsp:spPr>
        <a:xfrm>
          <a:off x="1885050" y="343810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OOPVE aktivně vystupuje proti nespravedlnostem</a:t>
          </a:r>
        </a:p>
      </dsp:txBody>
      <dsp:txXfrm>
        <a:off x="1907155" y="3460205"/>
        <a:ext cx="5304789" cy="710494"/>
      </dsp:txXfrm>
    </dsp:sp>
    <dsp:sp modelId="{40820D90-FE0D-4511-A841-8ACB07F080ED}">
      <dsp:nvSpPr>
        <dsp:cNvPr id="0" name=""/>
        <dsp:cNvSpPr/>
      </dsp:nvSpPr>
      <dsp:spPr>
        <a:xfrm>
          <a:off x="5820262" y="551353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930638" y="551353"/>
        <a:ext cx="269806" cy="369145"/>
      </dsp:txXfrm>
    </dsp:sp>
    <dsp:sp modelId="{6AFED8CC-5FE4-47BF-B165-EB02F7777F80}">
      <dsp:nvSpPr>
        <dsp:cNvPr id="0" name=""/>
        <dsp:cNvSpPr/>
      </dsp:nvSpPr>
      <dsp:spPr>
        <a:xfrm>
          <a:off x="6291525" y="1410878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675274"/>
              <a:satOff val="-1459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401901" y="1410878"/>
        <a:ext cx="269806" cy="369145"/>
      </dsp:txXfrm>
    </dsp:sp>
    <dsp:sp modelId="{BBAA33C8-8F73-4E0A-B496-D44EAAEE6686}">
      <dsp:nvSpPr>
        <dsp:cNvPr id="0" name=""/>
        <dsp:cNvSpPr/>
      </dsp:nvSpPr>
      <dsp:spPr>
        <a:xfrm>
          <a:off x="6762787" y="2257825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350547"/>
              <a:satOff val="-2919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873163" y="2257825"/>
        <a:ext cx="269806" cy="369145"/>
      </dsp:txXfrm>
    </dsp:sp>
    <dsp:sp modelId="{AB2D347C-F9F1-4C93-86CB-D8F07BE73DC4}">
      <dsp:nvSpPr>
        <dsp:cNvPr id="0" name=""/>
        <dsp:cNvSpPr/>
      </dsp:nvSpPr>
      <dsp:spPr>
        <a:xfrm>
          <a:off x="7234050" y="3125736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344426" y="3125736"/>
        <a:ext cx="269806" cy="3691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5BF2A-9B6D-4AFD-A97B-E1DB1D203809}">
      <dsp:nvSpPr>
        <dsp:cNvPr id="0" name=""/>
        <dsp:cNvSpPr/>
      </dsp:nvSpPr>
      <dsp:spPr>
        <a:xfrm>
          <a:off x="0" y="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✅ Nečekejte, až bude problém</a:t>
          </a:r>
        </a:p>
      </dsp:txBody>
      <dsp:txXfrm>
        <a:off x="22105" y="22105"/>
        <a:ext cx="5408133" cy="710494"/>
      </dsp:txXfrm>
    </dsp:sp>
    <dsp:sp modelId="{4EA6D5D2-62A0-4A8D-BE5A-CADB781A2CC9}">
      <dsp:nvSpPr>
        <dsp:cNvPr id="0" name=""/>
        <dsp:cNvSpPr/>
      </dsp:nvSpPr>
      <dsp:spPr>
        <a:xfrm>
          <a:off x="471262" y="859525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✅ S námi nejste sami</a:t>
          </a:r>
        </a:p>
      </dsp:txBody>
      <dsp:txXfrm>
        <a:off x="493367" y="881630"/>
        <a:ext cx="5304789" cy="710494"/>
      </dsp:txXfrm>
    </dsp:sp>
    <dsp:sp modelId="{FE08DE4C-8204-434F-91D0-0BD32EB7C1FD}">
      <dsp:nvSpPr>
        <dsp:cNvPr id="0" name=""/>
        <dsp:cNvSpPr/>
      </dsp:nvSpPr>
      <dsp:spPr>
        <a:xfrm>
          <a:off x="942525" y="171905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✅ Ochráníme vaše práva</a:t>
          </a:r>
        </a:p>
      </dsp:txBody>
      <dsp:txXfrm>
        <a:off x="964630" y="1741155"/>
        <a:ext cx="5304789" cy="710494"/>
      </dsp:txXfrm>
    </dsp:sp>
    <dsp:sp modelId="{3F2D567D-ACBA-42D2-A968-CC2005EF0740}">
      <dsp:nvSpPr>
        <dsp:cNvPr id="0" name=""/>
        <dsp:cNvSpPr/>
      </dsp:nvSpPr>
      <dsp:spPr>
        <a:xfrm>
          <a:off x="1413787" y="2578575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✅ Pomůžeme vám růst a rozvíjet se</a:t>
          </a:r>
        </a:p>
      </dsp:txBody>
      <dsp:txXfrm>
        <a:off x="1435892" y="2600680"/>
        <a:ext cx="5304789" cy="710494"/>
      </dsp:txXfrm>
    </dsp:sp>
    <dsp:sp modelId="{1C2C4230-C2A2-4A82-B850-E1A92E90703A}">
      <dsp:nvSpPr>
        <dsp:cNvPr id="0" name=""/>
        <dsp:cNvSpPr/>
      </dsp:nvSpPr>
      <dsp:spPr>
        <a:xfrm>
          <a:off x="1885050" y="343810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✅ Členství posiluje naši vyjednávací sílu</a:t>
          </a:r>
        </a:p>
      </dsp:txBody>
      <dsp:txXfrm>
        <a:off x="1907155" y="3460205"/>
        <a:ext cx="5304789" cy="710494"/>
      </dsp:txXfrm>
    </dsp:sp>
    <dsp:sp modelId="{FE165F07-0FBC-44CF-9D49-3B81479AA400}">
      <dsp:nvSpPr>
        <dsp:cNvPr id="0" name=""/>
        <dsp:cNvSpPr/>
      </dsp:nvSpPr>
      <dsp:spPr>
        <a:xfrm>
          <a:off x="5820262" y="551353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930638" y="551353"/>
        <a:ext cx="269806" cy="369145"/>
      </dsp:txXfrm>
    </dsp:sp>
    <dsp:sp modelId="{734B1721-0167-4E09-BF1E-4D379B63DC3C}">
      <dsp:nvSpPr>
        <dsp:cNvPr id="0" name=""/>
        <dsp:cNvSpPr/>
      </dsp:nvSpPr>
      <dsp:spPr>
        <a:xfrm>
          <a:off x="6291525" y="1410878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675274"/>
              <a:satOff val="-1459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401901" y="1410878"/>
        <a:ext cx="269806" cy="369145"/>
      </dsp:txXfrm>
    </dsp:sp>
    <dsp:sp modelId="{9CA533D8-318E-4608-A197-0CD0D7A2A3DE}">
      <dsp:nvSpPr>
        <dsp:cNvPr id="0" name=""/>
        <dsp:cNvSpPr/>
      </dsp:nvSpPr>
      <dsp:spPr>
        <a:xfrm>
          <a:off x="6762787" y="2257825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350547"/>
              <a:satOff val="-2919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873163" y="2257825"/>
        <a:ext cx="269806" cy="369145"/>
      </dsp:txXfrm>
    </dsp:sp>
    <dsp:sp modelId="{F206BD02-DC1E-412E-B2C1-D2B3BE48C8EB}">
      <dsp:nvSpPr>
        <dsp:cNvPr id="0" name=""/>
        <dsp:cNvSpPr/>
      </dsp:nvSpPr>
      <dsp:spPr>
        <a:xfrm>
          <a:off x="7234050" y="3125736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344426" y="3125736"/>
        <a:ext cx="269806" cy="36914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75FFC-02EA-4E05-8AA8-3B114793CDEA}">
      <dsp:nvSpPr>
        <dsp:cNvPr id="0" name=""/>
        <dsp:cNvSpPr/>
      </dsp:nvSpPr>
      <dsp:spPr>
        <a:xfrm>
          <a:off x="52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3AAF6-7BE4-4640-B525-2EE9C5C48419}">
      <dsp:nvSpPr>
        <dsp:cNvPr id="0" name=""/>
        <dsp:cNvSpPr/>
      </dsp:nvSpPr>
      <dsp:spPr>
        <a:xfrm>
          <a:off x="2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📧 info@oopve.info</a:t>
          </a:r>
        </a:p>
      </dsp:txBody>
      <dsp:txXfrm>
        <a:off x="25435" y="2276522"/>
        <a:ext cx="1800000" cy="720000"/>
      </dsp:txXfrm>
    </dsp:sp>
    <dsp:sp modelId="{148FAE57-472E-48BC-80D1-96CE9B8D4809}">
      <dsp:nvSpPr>
        <dsp:cNvPr id="0" name=""/>
        <dsp:cNvSpPr/>
      </dsp:nvSpPr>
      <dsp:spPr>
        <a:xfrm>
          <a:off x="263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1B6B69-7298-4214-A573-B78DB79FDCE3}">
      <dsp:nvSpPr>
        <dsp:cNvPr id="0" name=""/>
        <dsp:cNvSpPr/>
      </dsp:nvSpPr>
      <dsp:spPr>
        <a:xfrm>
          <a:off x="214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🌐 www.oopve.info</a:t>
          </a:r>
        </a:p>
      </dsp:txBody>
      <dsp:txXfrm>
        <a:off x="2140435" y="2276522"/>
        <a:ext cx="1800000" cy="720000"/>
      </dsp:txXfrm>
    </dsp:sp>
    <dsp:sp modelId="{4422179F-26D1-4D22-AA04-11782D6872E9}">
      <dsp:nvSpPr>
        <dsp:cNvPr id="0" name=""/>
        <dsp:cNvSpPr/>
      </dsp:nvSpPr>
      <dsp:spPr>
        <a:xfrm>
          <a:off x="475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4F4495-DF7B-43B5-8470-4CE380EDE4EB}">
      <dsp:nvSpPr>
        <dsp:cNvPr id="0" name=""/>
        <dsp:cNvSpPr/>
      </dsp:nvSpPr>
      <dsp:spPr>
        <a:xfrm>
          <a:off x="425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📍 Osobní poradenství – po domluvě</a:t>
          </a:r>
        </a:p>
      </dsp:txBody>
      <dsp:txXfrm>
        <a:off x="4255435" y="2276522"/>
        <a:ext cx="1800000" cy="720000"/>
      </dsp:txXfrm>
    </dsp:sp>
    <dsp:sp modelId="{4C354964-77BA-40A9-9F37-CE258E794EDF}">
      <dsp:nvSpPr>
        <dsp:cNvPr id="0" name=""/>
        <dsp:cNvSpPr/>
      </dsp:nvSpPr>
      <dsp:spPr>
        <a:xfrm>
          <a:off x="686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2FCCB7-B864-4D15-81E3-516A209B0DF7}">
      <dsp:nvSpPr>
        <dsp:cNvPr id="0" name=""/>
        <dsp:cNvSpPr/>
      </dsp:nvSpPr>
      <dsp:spPr>
        <a:xfrm>
          <a:off x="637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👥 Přidejte se – změňme společně své pracovní podmínky k lepšímu!</a:t>
          </a:r>
        </a:p>
      </dsp:txBody>
      <dsp:txXfrm>
        <a:off x="6370435" y="2276522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4377" y="775849"/>
            <a:ext cx="2240924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10553" y="647593"/>
            <a:ext cx="3350844" cy="3060541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FF"/>
                </a:solidFill>
              </a:rPr>
              <a:t>Proč vstoupit do odborové organizace OOPVE?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10553" y="3800209"/>
            <a:ext cx="3350844" cy="24101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2200">
                <a:solidFill>
                  <a:srgbClr val="FFFFFF"/>
                </a:solidFill>
              </a:rPr>
              <a:t>Odborová organizace pracovníků z Východní Evropy</a:t>
            </a:r>
          </a:p>
          <a:p>
            <a:pPr>
              <a:lnSpc>
                <a:spcPct val="90000"/>
              </a:lnSpc>
            </a:pPr>
            <a:r>
              <a:rPr lang="cs-CZ" sz="2200">
                <a:solidFill>
                  <a:srgbClr val="FFFFFF"/>
                </a:solidFill>
              </a:rPr>
              <a:t>📧 info@oopve.info | 🌐 www.oopve.info</a:t>
            </a:r>
          </a:p>
          <a:p>
            <a:pPr>
              <a:lnSpc>
                <a:spcPct val="90000"/>
              </a:lnSpc>
            </a:pPr>
            <a:r>
              <a:rPr lang="cs-CZ" sz="2200">
                <a:solidFill>
                  <a:srgbClr val="FFFFFF"/>
                </a:solidFill>
              </a:rPr>
              <a:t>💪 Společně jsme silnější!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8276" y="366810"/>
            <a:ext cx="4593285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 descr="Diskuze o uživatelích">
            <a:extLst>
              <a:ext uri="{FF2B5EF4-FFF2-40B4-BE49-F238E27FC236}">
                <a16:creationId xmlns:a16="http://schemas.microsoft.com/office/drawing/2014/main" id="{348BF097-9B69-ED70-CE88-B26FBCB91D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81" r="21004" b="-1"/>
          <a:stretch>
            <a:fillRect/>
          </a:stretch>
        </p:blipFill>
        <p:spPr>
          <a:xfrm>
            <a:off x="980060" y="2233120"/>
            <a:ext cx="3189041" cy="2391760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  <p:pic>
        <p:nvPicPr>
          <p:cNvPr id="13" name="Obrázek 12" descr="Obsah obrázku oblečení, osoba, muž, Lidská tvář&#10;&#10;Obsah generovaný pomocí AI může být nesprávný.">
            <a:extLst>
              <a:ext uri="{FF2B5EF4-FFF2-40B4-BE49-F238E27FC236}">
                <a16:creationId xmlns:a16="http://schemas.microsoft.com/office/drawing/2014/main" id="{241F13B3-700C-4558-D58C-BB8051563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cs-CZ" sz="4700"/>
              <a:t>Proč odbory?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C8AD4BAA-3BA7-6F81-F8FD-43B57B6950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4648077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3EE4FF-F7ED-DDE3-C3C6-31BBC42B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Hlavní výhody členství v OOPVE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CE1C352-614D-E865-52DD-0B4A4B5080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927208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cs-CZ" sz="4000"/>
              <a:t>Ochrana pracovních práv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4A8D376-AC7A-1F0A-F3EA-643E9EF384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8208401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cs-CZ" sz="3600"/>
              <a:t>Právní poradenství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675C81D-DEA2-D162-BD03-E4A203FDC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654647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cs-CZ" sz="3500">
                <a:solidFill>
                  <a:srgbClr val="FFFFFF"/>
                </a:solidFill>
              </a:rPr>
              <a:t>Zastupování ve sporu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2F06E41-D1BB-3C89-5310-96B3BD74E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652811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cs-CZ" sz="3500">
                <a:solidFill>
                  <a:srgbClr val="FFFFFF"/>
                </a:solidFill>
              </a:rPr>
              <a:t>Vzdělávání a kurzy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2CFC23-3399-6C18-5413-D3D01D289E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196632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cs-CZ" sz="3500">
                <a:solidFill>
                  <a:srgbClr val="FFFFFF"/>
                </a:solidFill>
              </a:rPr>
              <a:t>Boj proti diskriminaci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72C1BE-64E7-E91D-E335-A7EBED5E0B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03345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cs-CZ" sz="3500">
                <a:solidFill>
                  <a:srgbClr val="FFFFFF"/>
                </a:solidFill>
              </a:rPr>
              <a:t>Proč se přidat právě teď?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57F832E-6101-684D-949A-52BAB57D46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032828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cs-CZ" sz="3500">
                <a:solidFill>
                  <a:srgbClr val="FFFFFF"/>
                </a:solidFill>
              </a:rPr>
              <a:t>Kontaktujte nás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FB42F7DF-B9AD-4164-ADB6-5FECFC387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213246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wipe/>
      </p:transition>
    </mc:Choice>
    <mc:Fallback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Základ</Template>
  <TotalTime>42</TotalTime>
  <Words>282</Words>
  <Application>Microsoft Office PowerPoint</Application>
  <PresentationFormat>Předvádění na obrazovce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Proč vstoupit do odborové organizace OOPVE?</vt:lpstr>
      <vt:lpstr>Proč odbory?</vt:lpstr>
      <vt:lpstr>Hlavní výhody členství v OOPVE</vt:lpstr>
      <vt:lpstr>Ochrana pracovních práv</vt:lpstr>
      <vt:lpstr>Právní poradenství</vt:lpstr>
      <vt:lpstr>Zastupování ve sporu</vt:lpstr>
      <vt:lpstr>Vzdělávání a kurzy</vt:lpstr>
      <vt:lpstr>Boj proti diskriminaci</vt:lpstr>
      <vt:lpstr>Proč se přidat právě teď?</vt:lpstr>
      <vt:lpstr>Kontaktujte nás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Rostislav</dc:creator>
  <cp:keywords/>
  <dc:description>generated using python-pptx</dc:description>
  <cp:lastModifiedBy>rostislav kotrc</cp:lastModifiedBy>
  <cp:revision>8</cp:revision>
  <dcterms:created xsi:type="dcterms:W3CDTF">2013-01-27T09:14:16Z</dcterms:created>
  <dcterms:modified xsi:type="dcterms:W3CDTF">2025-07-27T14:32:48Z</dcterms:modified>
  <cp:category/>
</cp:coreProperties>
</file>